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worksheets/sheet16.xml" ContentType="application/vnd.openxmlformats-officedocument.spreadsheetml.worksheet+xml"/>
  <Override PartName="/xl/worksheets/sheet18.xml" ContentType="application/vnd.openxmlformats-officedocument.spreadsheetml.worksheet+xml"/>
  <Override PartName="/xl/worksheets/sheet17.xml" ContentType="application/vnd.openxmlformats-officedocument.spreadsheetml.worksheet+xml"/>
  <Override PartName="/xl/persons/person.xml" ContentType="application/vnd.ms-excel.perso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5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26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gccprod-my.sharepoint.com/personal/koh_hui_tuan_mas_gov_sg/Documents/Downloads/"/>
    </mc:Choice>
  </mc:AlternateContent>
  <xr:revisionPtr revIDLastSave="210" documentId="8_{C7C35D75-4C7E-4251-AD25-DA276BC0B52E}" xr6:coauthVersionLast="47" xr6:coauthVersionMax="47" xr10:uidLastSave="{B6EA3646-F651-4A32-964E-B19C8754FF7C}"/>
  <bookViews>
    <workbookView xWindow="-110" yWindow="-110" windowWidth="19420" windowHeight="11500" xr2:uid="{00000000-000D-0000-FFFF-FFFF00000000}"/>
  </bookViews>
  <sheets>
    <sheet name="AL 1.1" sheetId="1" r:id="rId1"/>
    <sheet name="AL 1.2" sheetId="2" r:id="rId2"/>
    <sheet name="AL 1.3" sheetId="3" r:id="rId3"/>
    <sheet name="AL 1.4" sheetId="4" r:id="rId4"/>
    <sheet name="AL 1.5" sheetId="5" r:id="rId5"/>
    <sheet name="AL 1.6" sheetId="6" r:id="rId6"/>
    <sheet name="AL 1.7" sheetId="7" r:id="rId7"/>
    <sheet name="AL 1.8" sheetId="8" r:id="rId8"/>
    <sheet name=" AL 2.1" sheetId="9" r:id="rId9"/>
    <sheet name="AL 2.2" sheetId="10" r:id="rId10"/>
    <sheet name="AL 2.3" sheetId="11" r:id="rId11"/>
    <sheet name="AL 2.4" sheetId="12" r:id="rId12"/>
    <sheet name="AL 3.1" sheetId="13" r:id="rId13"/>
    <sheet name="AL 3.2" sheetId="14" r:id="rId14"/>
    <sheet name="AL 3.3" sheetId="15" r:id="rId15"/>
    <sheet name="AL 3.4" sheetId="16" r:id="rId16"/>
    <sheet name="AL 4" sheetId="17" r:id="rId17"/>
    <sheet name="AL 5.1" sheetId="18" r:id="rId18"/>
    <sheet name="AL 5.2" sheetId="19" r:id="rId19"/>
    <sheet name="AL 6" sheetId="20" r:id="rId20"/>
    <sheet name="AL 7.1" sheetId="21" r:id="rId21"/>
    <sheet name="AL 7.2" sheetId="22" r:id="rId22"/>
    <sheet name="AL 8.1" sheetId="23" r:id="rId23"/>
    <sheet name="AL 8.2" sheetId="24" r:id="rId24"/>
  </sheets>
  <calcPr calcId="0"/>
</workbook>
</file>

<file path=xl/sharedStrings.xml><?xml version="1.0" encoding="utf-8"?>
<sst xmlns="http://schemas.openxmlformats.org/spreadsheetml/2006/main" count="350" uniqueCount="101">
  <si>
    <t>Year</t>
  </si>
  <si>
    <t xml:space="preserve">Policies </t>
  </si>
  <si>
    <t>Annual Premiums</t>
  </si>
  <si>
    <t>Single Premiums</t>
  </si>
  <si>
    <t>Sum Insured</t>
  </si>
  <si>
    <t>Number</t>
  </si>
  <si>
    <t>$m</t>
  </si>
  <si>
    <t>NON-LINKED</t>
  </si>
  <si>
    <t>LINKED</t>
  </si>
  <si>
    <t>TABLE AL 1.1
TOTAL NEW INDIVIDUAL BUSINESS (SIF)</t>
  </si>
  <si>
    <t>Policies</t>
  </si>
  <si>
    <t>Annual Payment</t>
  </si>
  <si>
    <t xml:space="preserve">Number </t>
  </si>
  <si>
    <t>TABLE AL 1.2
TOTAL NEW INDIVIDUAL ANNUITIES BUSINESS (SIF)</t>
  </si>
  <si>
    <t>Lives Insured</t>
  </si>
  <si>
    <t>TABLE AL 1.3
 TOTAL NEW GROUP BUSINESS (SIF)</t>
  </si>
  <si>
    <t>Note: Excludes New Group Annuity Business</t>
  </si>
  <si>
    <t>TABLE AL 1.4
TOTAL NEW GROUP ANNUITY BUSINESS (SIF)</t>
  </si>
  <si>
    <t>($ million)</t>
  </si>
  <si>
    <t>Life(Risk Premium)</t>
  </si>
  <si>
    <t>Life(Coinsurance)</t>
  </si>
  <si>
    <t>Accident and Health</t>
  </si>
  <si>
    <t>Disability Income</t>
  </si>
  <si>
    <t>Portfolio Cover</t>
  </si>
  <si>
    <t>Other Reinsurance</t>
  </si>
  <si>
    <t>Total</t>
  </si>
  <si>
    <t>(% Total)</t>
  </si>
  <si>
    <t>TABLE AL 1.5
GROSS PREMIUMS FOR LIFE REINSURERS BY TYPE OF BUSINESS (SIF)</t>
  </si>
  <si>
    <t>TABLE AL 1.6
NET PREMIUMS FOR LIFE REINSURERS BY TYPE OF BUSINESS (SIF)</t>
  </si>
  <si>
    <t>(%)</t>
  </si>
  <si>
    <t>-</t>
  </si>
  <si>
    <t>TABLE AL 1.7
RETENTION RATIOS FOR LIFE REINSURERS BY TYPE OF BUSINESS (SIF)</t>
  </si>
  <si>
    <t>TABLE AL 1.8
INCURRED LOSS RATIOS FOR LIFE REINSURERS BY TYPE OF BUSINESS (SIF)</t>
  </si>
  <si>
    <t>TABLE AL 2.1
TOTAL INDIVIDUAL BUSINESS IN FORCE (SIF)</t>
  </si>
  <si>
    <t>TABLE AL 2.2
TOTAL INDIVIDUAL ANNUITY BUSINESS IN FORCE (SIF)</t>
  </si>
  <si>
    <t>TABLE AL 2.3
 TOTAL GROUP BUSINESS IN FORCE (SIF)</t>
  </si>
  <si>
    <t>Note: Excludes Group Annuity Business in Force</t>
  </si>
  <si>
    <t>TABLE AL 2.4
 TOTAL GROUP ANNUITY BUSINESS IN FORCE (SIF)</t>
  </si>
  <si>
    <t>TABLE AL 3.1
DISTRIBUTION OF NEW INDIVIDUAL BUSINESS (SIF)</t>
  </si>
  <si>
    <t>Whole Life</t>
  </si>
  <si>
    <t>Endowment</t>
  </si>
  <si>
    <t>Term</t>
  </si>
  <si>
    <t>Others</t>
  </si>
  <si>
    <t>Number of Policies</t>
  </si>
  <si>
    <t>TABLE AL 3.2
DISTRIBUTION OF NEW GROUP BUSINESS (SIF)</t>
  </si>
  <si>
    <t>Accident</t>
  </si>
  <si>
    <t>Health</t>
  </si>
  <si>
    <t>TABLE AL 3.3
DISTRIBUTION OF INDIVIDUAL BUSINESS IN FORCE (SIF)</t>
  </si>
  <si>
    <t>TABLE AL 3.4
DISTRIBUTION OF GROUP BUSINESS IN FORCE (SIF)</t>
  </si>
  <si>
    <t>Note: Percentage is calculated using the exact figures submitted by the various financial institutions</t>
  </si>
  <si>
    <t>TABLE AL 4
PERSISTENCY OF INDIVIDUAL POLICIES</t>
  </si>
  <si>
    <t>Year of Issue</t>
  </si>
  <si>
    <t>Persistency Rates</t>
  </si>
  <si>
    <t>1 - Year</t>
  </si>
  <si>
    <t>2 - Year</t>
  </si>
  <si>
    <t>3 - Year</t>
  </si>
  <si>
    <t>4 - Year</t>
  </si>
  <si>
    <t>5 - Year</t>
  </si>
  <si>
    <t>2021</t>
  </si>
  <si>
    <t>N year persistency rate: percentage of premiums in force at the end of (N - 1) calendar years after the year of issue</t>
  </si>
  <si>
    <t>TABLE AL 5.1
TERMINATION OF INDIVIDUAL BUSINESS (SIF)</t>
  </si>
  <si>
    <t xml:space="preserve"> </t>
  </si>
  <si>
    <t>Death, Total Permanent Disability,Critical Illness</t>
  </si>
  <si>
    <t>Maturity</t>
  </si>
  <si>
    <t>Surrender</t>
  </si>
  <si>
    <t>Forfeiture</t>
  </si>
  <si>
    <t>Expiry</t>
  </si>
  <si>
    <t>Note: Excludes Individual Annuity Business</t>
  </si>
  <si>
    <t>TABLE AL 5.2
TERMINATION OF GROUP BUSINESS (SIF)</t>
  </si>
  <si>
    <t>Note: Excludes Group Annuity Business</t>
  </si>
  <si>
    <t>TABLE AL 6
CLAIMS OF LIFE INSURERS (SIF)</t>
  </si>
  <si>
    <t>Death, Total Permanent Disability, Critical Illness</t>
  </si>
  <si>
    <t>Maturity/ Anticipated Endowment</t>
  </si>
  <si>
    <t>Surrenders</t>
  </si>
  <si>
    <t>Cash Bonuses</t>
  </si>
  <si>
    <t>Annuities</t>
  </si>
  <si>
    <t>TABLE AL 7.1
NET INVESTMENT INCOME OF LIFE INSURERS (SIF)</t>
  </si>
  <si>
    <t>Interest/Dividend/Rental Income</t>
  </si>
  <si>
    <t>Realised Gains (Losses) from last reported value/Write backs (Write-offs)</t>
  </si>
  <si>
    <t>Unrealised Changes from Last Reported Value</t>
  </si>
  <si>
    <t>Investment Expenses</t>
  </si>
  <si>
    <t>Net Investment Income</t>
  </si>
  <si>
    <t>TABLE AL 7.2
NET INVESTMENT INCOME OF LIFE REINSURERS</t>
  </si>
  <si>
    <t>SIF</t>
  </si>
  <si>
    <t>OIF</t>
  </si>
  <si>
    <t>TABLE AL 8.1
ASSETS AND LIABILITIES OF LIFE INSURANCE FUNDS (SIF)</t>
  </si>
  <si>
    <t>Items</t>
  </si>
  <si>
    <t>Assets</t>
  </si>
  <si>
    <t>Equity Securities</t>
  </si>
  <si>
    <t>Debt Securities</t>
  </si>
  <si>
    <t>Land and Buildings</t>
  </si>
  <si>
    <t>Loans</t>
  </si>
  <si>
    <t>Cash and Deposits</t>
  </si>
  <si>
    <t>Total Assets</t>
  </si>
  <si>
    <t>Liabilities</t>
  </si>
  <si>
    <t>Policy Liabilities</t>
  </si>
  <si>
    <t>Outstanding Claims</t>
  </si>
  <si>
    <t>Total Liabilities</t>
  </si>
  <si>
    <t>Other Reserves</t>
  </si>
  <si>
    <t>Surplus</t>
  </si>
  <si>
    <t>TABLE AL 8.2
ASSETS AND LIABILITIES OF LIFE REINSURERS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#,##0.0"/>
    <numFmt numFmtId="165" formatCode="#"/>
    <numFmt numFmtId="166" formatCode="##,##0.0;\-##,##0.0"/>
  </numFmts>
  <fonts count="10" x14ac:knownFonts="1">
    <font>
      <sz val="10"/>
      <color rgb="FF000000"/>
      <name val="Arial"/>
    </font>
    <font>
      <sz val="6"/>
      <color rgb="FF000000"/>
      <name val="Arial"/>
    </font>
    <font>
      <b/>
      <sz val="10"/>
      <color rgb="FF000000"/>
      <name val="Arial"/>
    </font>
    <font>
      <sz val="10"/>
      <color rgb="FF000000"/>
      <name val="Arial"/>
    </font>
    <font>
      <sz val="10"/>
      <color rgb="FF333333"/>
      <name val="Arial"/>
    </font>
    <font>
      <sz val="9"/>
      <color rgb="FF333333"/>
      <name val="Arial"/>
    </font>
    <font>
      <b/>
      <sz val="10"/>
      <color rgb="FF333333"/>
      <name val="Arial"/>
    </font>
    <font>
      <b/>
      <sz val="9"/>
      <color rgb="FF000000"/>
      <name val="Arial"/>
    </font>
    <font>
      <sz val="9"/>
      <color rgb="FF000000"/>
      <name val="Arial"/>
    </font>
    <font>
      <sz val="10"/>
      <color rgb="FF000000"/>
      <name val="Arial"/>
      <family val="2"/>
    </font>
  </fonts>
  <fills count="7">
    <fill>
      <patternFill patternType="none"/>
    </fill>
    <fill>
      <patternFill patternType="gray125"/>
    </fill>
    <fill>
      <patternFill patternType="solid">
        <fgColor rgb="FFFFFFFF"/>
        <bgColor rgb="FFFFFFFF"/>
      </patternFill>
    </fill>
    <fill>
      <patternFill patternType="solid">
        <fgColor rgb="FFCEFFFF"/>
        <bgColor rgb="FFFFFFFF"/>
      </patternFill>
    </fill>
    <fill>
      <patternFill patternType="solid">
        <fgColor rgb="FFC6C6C6"/>
        <bgColor rgb="FFFFFFFF"/>
      </patternFill>
    </fill>
    <fill>
      <patternFill patternType="solid">
        <fgColor rgb="FFC6C3C6"/>
        <bgColor rgb="FFFFFFFF"/>
      </patternFill>
    </fill>
    <fill>
      <patternFill patternType="solid">
        <fgColor rgb="FFFCFDFD"/>
        <bgColor rgb="FFFFFFFF"/>
      </patternFill>
    </fill>
  </fills>
  <borders count="19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rgb="FF000000"/>
      </left>
      <right/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 style="thin">
        <color rgb="FF000000"/>
      </left>
      <right/>
      <top style="thin">
        <color rgb="FF000000"/>
      </top>
      <bottom/>
      <diagonal/>
    </border>
    <border>
      <left/>
      <right/>
      <top style="thin">
        <color rgb="FF000000"/>
      </top>
      <bottom/>
      <diagonal/>
    </border>
    <border>
      <left style="thin">
        <color rgb="FF3877A6"/>
      </left>
      <right style="thin">
        <color rgb="FF3877A6"/>
      </right>
      <top style="thin">
        <color rgb="FF3877A6"/>
      </top>
      <bottom style="thin">
        <color rgb="FFA5A5B1"/>
      </bottom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/>
      <right style="thin">
        <color rgb="FF000000"/>
      </right>
      <top/>
      <bottom/>
      <diagonal/>
    </border>
    <border>
      <left style="thin">
        <color indexed="64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indexed="64"/>
      </left>
      <right/>
      <top style="thin">
        <color rgb="FF000000"/>
      </top>
      <bottom style="thin">
        <color rgb="FF000000"/>
      </bottom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indexed="64"/>
      </right>
      <top style="thin">
        <color rgb="FF000000"/>
      </top>
      <bottom style="thin">
        <color rgb="FF000000"/>
      </bottom>
      <diagonal/>
    </border>
  </borders>
  <cellStyleXfs count="1">
    <xf numFmtId="0" fontId="0" fillId="0" borderId="0"/>
  </cellStyleXfs>
  <cellXfs count="119">
    <xf numFmtId="0" fontId="0" fillId="0" borderId="0" xfId="0"/>
    <xf numFmtId="0" fontId="1" fillId="2" borderId="0" xfId="0" applyFont="1" applyFill="1" applyAlignment="1">
      <alignment horizontal="left"/>
    </xf>
    <xf numFmtId="49" fontId="2" fillId="3" borderId="1" xfId="0" applyNumberFormat="1" applyFont="1" applyFill="1" applyBorder="1" applyAlignment="1">
      <alignment horizontal="center" vertical="center"/>
    </xf>
    <xf numFmtId="1" fontId="3" fillId="2" borderId="1" xfId="0" applyNumberFormat="1" applyFont="1" applyFill="1" applyBorder="1" applyAlignment="1">
      <alignment horizontal="center" vertical="center"/>
    </xf>
    <xf numFmtId="3" fontId="3" fillId="2" borderId="1" xfId="0" applyNumberFormat="1" applyFont="1" applyFill="1" applyBorder="1" applyAlignment="1">
      <alignment horizontal="right" vertical="center"/>
    </xf>
    <xf numFmtId="164" fontId="3" fillId="2" borderId="1" xfId="0" applyNumberFormat="1" applyFont="1" applyFill="1" applyBorder="1" applyAlignment="1">
      <alignment horizontal="right" vertical="center"/>
    </xf>
    <xf numFmtId="49" fontId="2" fillId="3" borderId="2" xfId="0" applyNumberFormat="1" applyFont="1" applyFill="1" applyBorder="1" applyAlignment="1">
      <alignment horizontal="center" vertical="center"/>
    </xf>
    <xf numFmtId="49" fontId="2" fillId="3" borderId="1" xfId="0" applyNumberFormat="1" applyFont="1" applyFill="1" applyBorder="1" applyAlignment="1">
      <alignment horizontal="center" vertical="center" wrapText="1"/>
    </xf>
    <xf numFmtId="0" fontId="3" fillId="2" borderId="1" xfId="0" applyFont="1" applyFill="1" applyBorder="1" applyAlignment="1">
      <alignment horizontal="right" vertical="center"/>
    </xf>
    <xf numFmtId="0" fontId="5" fillId="2" borderId="0" xfId="0" applyFont="1" applyFill="1" applyAlignment="1">
      <alignment horizontal="left"/>
    </xf>
    <xf numFmtId="165" fontId="3" fillId="2" borderId="1" xfId="0" applyNumberFormat="1" applyFont="1" applyFill="1" applyBorder="1" applyAlignment="1">
      <alignment horizontal="center" vertical="center"/>
    </xf>
    <xf numFmtId="49" fontId="7" fillId="2" borderId="7" xfId="0" applyNumberFormat="1" applyFont="1" applyFill="1" applyBorder="1" applyAlignment="1">
      <alignment horizontal="right" vertical="center" wrapText="1"/>
    </xf>
    <xf numFmtId="49" fontId="7" fillId="2" borderId="9" xfId="0" applyNumberFormat="1" applyFont="1" applyFill="1" applyBorder="1" applyAlignment="1">
      <alignment horizontal="right" vertical="center" wrapText="1"/>
    </xf>
    <xf numFmtId="49" fontId="7" fillId="2" borderId="3" xfId="0" applyNumberFormat="1" applyFont="1" applyFill="1" applyBorder="1" applyAlignment="1">
      <alignment horizontal="right" vertical="center"/>
    </xf>
    <xf numFmtId="49" fontId="7" fillId="3" borderId="1" xfId="0" applyNumberFormat="1" applyFont="1" applyFill="1" applyBorder="1" applyAlignment="1">
      <alignment horizontal="center" vertical="center"/>
    </xf>
    <xf numFmtId="0" fontId="7" fillId="2" borderId="3" xfId="0" applyFont="1" applyFill="1" applyBorder="1" applyAlignment="1">
      <alignment horizontal="center" vertical="center"/>
    </xf>
    <xf numFmtId="165" fontId="8" fillId="2" borderId="1" xfId="0" applyNumberFormat="1" applyFont="1" applyFill="1" applyBorder="1" applyAlignment="1">
      <alignment horizontal="center" vertical="center"/>
    </xf>
    <xf numFmtId="165" fontId="2" fillId="3" borderId="1" xfId="0" applyNumberFormat="1" applyFont="1" applyFill="1" applyBorder="1" applyAlignment="1">
      <alignment horizontal="center" vertical="center"/>
    </xf>
    <xf numFmtId="1" fontId="3" fillId="2" borderId="1" xfId="0" applyNumberFormat="1" applyFont="1" applyFill="1" applyBorder="1" applyAlignment="1">
      <alignment horizontal="center" vertical="center"/>
    </xf>
    <xf numFmtId="49" fontId="2" fillId="4" borderId="1" xfId="0" applyNumberFormat="1" applyFont="1" applyFill="1" applyBorder="1" applyAlignment="1">
      <alignment horizontal="left" vertical="center"/>
    </xf>
    <xf numFmtId="164" fontId="3" fillId="2" borderId="1" xfId="0" applyNumberFormat="1" applyFont="1" applyFill="1" applyBorder="1" applyAlignment="1">
      <alignment horizontal="right" vertical="center"/>
    </xf>
    <xf numFmtId="49" fontId="2" fillId="3" borderId="1" xfId="0" applyNumberFormat="1" applyFont="1" applyFill="1" applyBorder="1" applyAlignment="1">
      <alignment horizontal="center" vertical="center"/>
    </xf>
    <xf numFmtId="3" fontId="3" fillId="2" borderId="1" xfId="0" applyNumberFormat="1" applyFont="1" applyFill="1" applyBorder="1" applyAlignment="1">
      <alignment horizontal="right" vertical="center"/>
    </xf>
    <xf numFmtId="0" fontId="2" fillId="2" borderId="0" xfId="0" applyFont="1" applyFill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/>
    </xf>
    <xf numFmtId="0" fontId="3" fillId="2" borderId="0" xfId="0" applyFont="1" applyFill="1" applyAlignment="1">
      <alignment horizontal="left"/>
    </xf>
    <xf numFmtId="49" fontId="4" fillId="2" borderId="0" xfId="0" applyNumberFormat="1" applyFont="1" applyFill="1" applyAlignment="1">
      <alignment horizontal="left" vertical="center"/>
    </xf>
    <xf numFmtId="0" fontId="6" fillId="2" borderId="0" xfId="0" applyFont="1" applyFill="1" applyAlignment="1">
      <alignment horizontal="center" vertical="center" wrapText="1"/>
    </xf>
    <xf numFmtId="49" fontId="2" fillId="3" borderId="1" xfId="0" applyNumberFormat="1" applyFont="1" applyFill="1" applyBorder="1" applyAlignment="1">
      <alignment horizontal="center" vertical="center" wrapText="1"/>
    </xf>
    <xf numFmtId="165" fontId="3" fillId="2" borderId="1" xfId="0" applyNumberFormat="1" applyFont="1" applyFill="1" applyBorder="1" applyAlignment="1">
      <alignment horizontal="center" vertical="center"/>
    </xf>
    <xf numFmtId="49" fontId="3" fillId="2" borderId="0" xfId="0" applyNumberFormat="1" applyFont="1" applyFill="1" applyAlignment="1">
      <alignment horizontal="left" vertical="center"/>
    </xf>
    <xf numFmtId="49" fontId="2" fillId="2" borderId="1" xfId="0" applyNumberFormat="1" applyFont="1" applyFill="1" applyBorder="1" applyAlignment="1">
      <alignment horizontal="left" vertical="center"/>
    </xf>
    <xf numFmtId="49" fontId="2" fillId="2" borderId="1" xfId="0" applyNumberFormat="1" applyFont="1" applyFill="1" applyBorder="1" applyAlignment="1">
      <alignment horizontal="right" vertical="center"/>
    </xf>
    <xf numFmtId="49" fontId="2" fillId="2" borderId="8" xfId="0" applyNumberFormat="1" applyFont="1" applyFill="1" applyBorder="1" applyAlignment="1">
      <alignment horizontal="left" vertical="center"/>
    </xf>
    <xf numFmtId="164" fontId="3" fillId="2" borderId="1" xfId="0" applyNumberFormat="1" applyFont="1" applyFill="1" applyBorder="1" applyAlignment="1">
      <alignment horizontal="right" vertical="center" wrapText="1"/>
    </xf>
    <xf numFmtId="49" fontId="2" fillId="5" borderId="1" xfId="0" applyNumberFormat="1" applyFont="1" applyFill="1" applyBorder="1" applyAlignment="1">
      <alignment horizontal="left" vertical="center"/>
    </xf>
    <xf numFmtId="49" fontId="4" fillId="2" borderId="0" xfId="0" applyNumberFormat="1" applyFont="1" applyFill="1" applyAlignment="1">
      <alignment horizontal="left" wrapText="1"/>
    </xf>
    <xf numFmtId="49" fontId="2" fillId="3" borderId="1" xfId="0" applyNumberFormat="1" applyFont="1" applyFill="1" applyBorder="1" applyAlignment="1">
      <alignment horizontal="right" vertical="center"/>
    </xf>
    <xf numFmtId="49" fontId="3" fillId="2" borderId="1" xfId="0" applyNumberFormat="1" applyFont="1" applyFill="1" applyBorder="1" applyAlignment="1">
      <alignment horizontal="center" vertical="center"/>
    </xf>
    <xf numFmtId="49" fontId="6" fillId="2" borderId="2" xfId="0" applyNumberFormat="1" applyFont="1" applyFill="1" applyBorder="1" applyAlignment="1">
      <alignment horizontal="center" vertical="center"/>
    </xf>
    <xf numFmtId="49" fontId="7" fillId="2" borderId="7" xfId="0" applyNumberFormat="1" applyFont="1" applyFill="1" applyBorder="1" applyAlignment="1">
      <alignment horizontal="right" vertical="center" wrapText="1"/>
    </xf>
    <xf numFmtId="49" fontId="6" fillId="3" borderId="10" xfId="0" applyNumberFormat="1" applyFont="1" applyFill="1" applyBorder="1" applyAlignment="1">
      <alignment horizontal="center" vertical="center"/>
    </xf>
    <xf numFmtId="49" fontId="7" fillId="2" borderId="4" xfId="0" applyNumberFormat="1" applyFont="1" applyFill="1" applyBorder="1" applyAlignment="1">
      <alignment horizontal="right" vertical="center"/>
    </xf>
    <xf numFmtId="49" fontId="7" fillId="3" borderId="1" xfId="0" applyNumberFormat="1" applyFont="1" applyFill="1" applyBorder="1" applyAlignment="1">
      <alignment horizontal="center" vertical="center"/>
    </xf>
    <xf numFmtId="0" fontId="7" fillId="2" borderId="4" xfId="0" applyFont="1" applyFill="1" applyBorder="1" applyAlignment="1">
      <alignment horizontal="center" vertical="center"/>
    </xf>
    <xf numFmtId="49" fontId="2" fillId="2" borderId="1" xfId="0" applyNumberFormat="1" applyFont="1" applyFill="1" applyBorder="1" applyAlignment="1">
      <alignment horizontal="right" vertical="center" wrapText="1"/>
    </xf>
    <xf numFmtId="49" fontId="2" fillId="4" borderId="1" xfId="0" applyNumberFormat="1" applyFont="1" applyFill="1" applyBorder="1" applyAlignment="1">
      <alignment horizontal="left" vertical="center" wrapText="1"/>
    </xf>
    <xf numFmtId="49" fontId="2" fillId="3" borderId="1" xfId="0" applyNumberFormat="1" applyFont="1" applyFill="1" applyBorder="1" applyAlignment="1">
      <alignment horizontal="left" vertical="center" wrapText="1"/>
    </xf>
    <xf numFmtId="165" fontId="2" fillId="3" borderId="1" xfId="0" applyNumberFormat="1" applyFont="1" applyFill="1" applyBorder="1" applyAlignment="1">
      <alignment horizontal="center" vertical="center"/>
    </xf>
    <xf numFmtId="49" fontId="3" fillId="2" borderId="1" xfId="0" applyNumberFormat="1" applyFont="1" applyFill="1" applyBorder="1" applyAlignment="1">
      <alignment horizontal="left" vertical="center"/>
    </xf>
    <xf numFmtId="0" fontId="5" fillId="2" borderId="0" xfId="0" applyFont="1" applyFill="1" applyAlignment="1">
      <alignment horizontal="left" vertical="center"/>
    </xf>
    <xf numFmtId="0" fontId="2" fillId="2" borderId="2" xfId="0" applyFont="1" applyFill="1" applyBorder="1" applyAlignment="1">
      <alignment horizontal="center" vertical="center"/>
    </xf>
    <xf numFmtId="49" fontId="2" fillId="2" borderId="3" xfId="0" applyNumberFormat="1" applyFont="1" applyFill="1" applyBorder="1" applyAlignment="1">
      <alignment horizontal="right" vertical="center" wrapText="1"/>
    </xf>
    <xf numFmtId="49" fontId="2" fillId="2" borderId="4" xfId="0" applyNumberFormat="1" applyFont="1" applyFill="1" applyBorder="1" applyAlignment="1">
      <alignment horizontal="right" vertical="center" wrapText="1"/>
    </xf>
    <xf numFmtId="49" fontId="2" fillId="3" borderId="5" xfId="0" applyNumberFormat="1" applyFont="1" applyFill="1" applyBorder="1" applyAlignment="1">
      <alignment horizontal="center" vertical="center"/>
    </xf>
    <xf numFmtId="0" fontId="2" fillId="2" borderId="6" xfId="0" applyFont="1" applyFill="1" applyBorder="1" applyAlignment="1">
      <alignment horizontal="center" vertical="center"/>
    </xf>
    <xf numFmtId="0" fontId="2" fillId="2" borderId="7" xfId="0" applyFont="1" applyFill="1" applyBorder="1" applyAlignment="1">
      <alignment horizontal="center" vertical="center" wrapText="1"/>
    </xf>
    <xf numFmtId="0" fontId="0" fillId="0" borderId="0" xfId="0" applyAlignment="1">
      <alignment vertical="center"/>
    </xf>
    <xf numFmtId="49" fontId="2" fillId="2" borderId="3" xfId="0" applyNumberFormat="1" applyFont="1" applyFill="1" applyBorder="1" applyAlignment="1">
      <alignment horizontal="right" vertical="center" wrapText="1"/>
    </xf>
    <xf numFmtId="49" fontId="2" fillId="2" borderId="4" xfId="0" applyNumberFormat="1" applyFont="1" applyFill="1" applyBorder="1" applyAlignment="1">
      <alignment horizontal="right" vertical="center" wrapText="1"/>
    </xf>
    <xf numFmtId="0" fontId="2" fillId="2" borderId="3" xfId="0" applyFont="1" applyFill="1" applyBorder="1" applyAlignment="1">
      <alignment horizontal="center" vertical="center"/>
    </xf>
    <xf numFmtId="49" fontId="2" fillId="3" borderId="4" xfId="0" applyNumberFormat="1" applyFont="1" applyFill="1" applyBorder="1" applyAlignment="1">
      <alignment horizontal="center" vertical="center"/>
    </xf>
    <xf numFmtId="165" fontId="3" fillId="2" borderId="2" xfId="0" applyNumberFormat="1" applyFont="1" applyFill="1" applyBorder="1" applyAlignment="1">
      <alignment horizontal="center" vertical="center"/>
    </xf>
    <xf numFmtId="165" fontId="3" fillId="2" borderId="3" xfId="0" applyNumberFormat="1" applyFont="1" applyFill="1" applyBorder="1" applyAlignment="1">
      <alignment horizontal="center" vertical="center"/>
    </xf>
    <xf numFmtId="165" fontId="3" fillId="2" borderId="4" xfId="0" applyNumberFormat="1" applyFont="1" applyFill="1" applyBorder="1" applyAlignment="1">
      <alignment horizontal="center" vertical="center"/>
    </xf>
    <xf numFmtId="49" fontId="2" fillId="3" borderId="13" xfId="0" applyNumberFormat="1" applyFont="1" applyFill="1" applyBorder="1" applyAlignment="1">
      <alignment horizontal="center" vertical="center"/>
    </xf>
    <xf numFmtId="165" fontId="3" fillId="2" borderId="13" xfId="0" applyNumberFormat="1" applyFont="1" applyFill="1" applyBorder="1" applyAlignment="1">
      <alignment horizontal="center" vertical="center"/>
    </xf>
    <xf numFmtId="0" fontId="5" fillId="2" borderId="14" xfId="0" applyFont="1" applyFill="1" applyBorder="1" applyAlignment="1">
      <alignment horizontal="left" vertical="center"/>
    </xf>
    <xf numFmtId="166" fontId="3" fillId="2" borderId="1" xfId="0" applyNumberFormat="1" applyFont="1" applyFill="1" applyBorder="1" applyAlignment="1">
      <alignment horizontal="right" vertical="center"/>
    </xf>
    <xf numFmtId="49" fontId="3" fillId="2" borderId="1" xfId="0" applyNumberFormat="1" applyFont="1" applyFill="1" applyBorder="1" applyAlignment="1">
      <alignment horizontal="right" vertical="center"/>
    </xf>
    <xf numFmtId="0" fontId="2" fillId="2" borderId="2" xfId="0" applyFont="1" applyFill="1" applyBorder="1" applyAlignment="1">
      <alignment horizontal="right" vertical="center"/>
    </xf>
    <xf numFmtId="164" fontId="9" fillId="2" borderId="1" xfId="0" applyNumberFormat="1" applyFont="1" applyFill="1" applyBorder="1" applyAlignment="1">
      <alignment horizontal="right" vertical="center"/>
    </xf>
    <xf numFmtId="49" fontId="2" fillId="2" borderId="4" xfId="0" applyNumberFormat="1" applyFont="1" applyFill="1" applyBorder="1" applyAlignment="1">
      <alignment horizontal="right" vertical="center"/>
    </xf>
    <xf numFmtId="49" fontId="2" fillId="4" borderId="4" xfId="0" applyNumberFormat="1" applyFont="1" applyFill="1" applyBorder="1" applyAlignment="1">
      <alignment horizontal="left" vertical="center"/>
    </xf>
    <xf numFmtId="49" fontId="2" fillId="2" borderId="4" xfId="0" applyNumberFormat="1" applyFont="1" applyFill="1" applyBorder="1" applyAlignment="1">
      <alignment horizontal="left" vertical="center"/>
    </xf>
    <xf numFmtId="0" fontId="1" fillId="2" borderId="14" xfId="0" applyFont="1" applyFill="1" applyBorder="1" applyAlignment="1">
      <alignment horizontal="left"/>
    </xf>
    <xf numFmtId="164" fontId="3" fillId="2" borderId="2" xfId="0" applyNumberFormat="1" applyFont="1" applyFill="1" applyBorder="1" applyAlignment="1">
      <alignment horizontal="right" vertical="center"/>
    </xf>
    <xf numFmtId="0" fontId="1" fillId="2" borderId="15" xfId="0" applyFont="1" applyFill="1" applyBorder="1" applyAlignment="1">
      <alignment horizontal="left"/>
    </xf>
    <xf numFmtId="164" fontId="3" fillId="2" borderId="4" xfId="0" applyNumberFormat="1" applyFont="1" applyFill="1" applyBorder="1" applyAlignment="1">
      <alignment horizontal="right" vertical="center"/>
    </xf>
    <xf numFmtId="49" fontId="2" fillId="2" borderId="17" xfId="0" applyNumberFormat="1" applyFont="1" applyFill="1" applyBorder="1" applyAlignment="1">
      <alignment horizontal="left" vertical="center"/>
    </xf>
    <xf numFmtId="49" fontId="2" fillId="2" borderId="10" xfId="0" applyNumberFormat="1" applyFont="1" applyFill="1" applyBorder="1" applyAlignment="1">
      <alignment horizontal="left" vertical="center"/>
    </xf>
    <xf numFmtId="164" fontId="3" fillId="2" borderId="16" xfId="0" applyNumberFormat="1" applyFont="1" applyFill="1" applyBorder="1" applyAlignment="1">
      <alignment horizontal="right" vertical="center"/>
    </xf>
    <xf numFmtId="49" fontId="2" fillId="3" borderId="18" xfId="0" applyNumberFormat="1" applyFont="1" applyFill="1" applyBorder="1" applyAlignment="1">
      <alignment horizontal="center" vertical="center"/>
    </xf>
    <xf numFmtId="49" fontId="2" fillId="3" borderId="12" xfId="0" applyNumberFormat="1" applyFont="1" applyFill="1" applyBorder="1" applyAlignment="1">
      <alignment horizontal="center" vertical="center"/>
    </xf>
    <xf numFmtId="49" fontId="2" fillId="5" borderId="4" xfId="0" applyNumberFormat="1" applyFont="1" applyFill="1" applyBorder="1" applyAlignment="1">
      <alignment horizontal="left" vertical="center"/>
    </xf>
    <xf numFmtId="49" fontId="2" fillId="2" borderId="2" xfId="0" applyNumberFormat="1" applyFont="1" applyFill="1" applyBorder="1" applyAlignment="1">
      <alignment horizontal="left" vertical="center"/>
    </xf>
    <xf numFmtId="0" fontId="1" fillId="2" borderId="0" xfId="0" applyFont="1" applyFill="1" applyAlignment="1">
      <alignment horizontal="left" vertical="center"/>
    </xf>
    <xf numFmtId="49" fontId="6" fillId="2" borderId="5" xfId="0" applyNumberFormat="1" applyFont="1" applyFill="1" applyBorder="1" applyAlignment="1">
      <alignment horizontal="left" vertical="center"/>
    </xf>
    <xf numFmtId="0" fontId="7" fillId="2" borderId="3" xfId="0" applyFont="1" applyFill="1" applyBorder="1" applyAlignment="1">
      <alignment horizontal="left" vertical="center"/>
    </xf>
    <xf numFmtId="0" fontId="7" fillId="2" borderId="3" xfId="0" applyFont="1" applyFill="1" applyBorder="1" applyAlignment="1">
      <alignment horizontal="left" vertical="center"/>
    </xf>
    <xf numFmtId="0" fontId="7" fillId="2" borderId="4" xfId="0" applyFont="1" applyFill="1" applyBorder="1" applyAlignment="1">
      <alignment horizontal="left" vertical="center"/>
    </xf>
    <xf numFmtId="49" fontId="6" fillId="5" borderId="5" xfId="0" applyNumberFormat="1" applyFont="1" applyFill="1" applyBorder="1" applyAlignment="1">
      <alignment horizontal="left" vertical="center"/>
    </xf>
    <xf numFmtId="0" fontId="7" fillId="5" borderId="0" xfId="0" applyFont="1" applyFill="1" applyAlignment="1">
      <alignment horizontal="left" vertical="center"/>
    </xf>
    <xf numFmtId="0" fontId="7" fillId="5" borderId="0" xfId="0" applyFont="1" applyFill="1" applyAlignment="1">
      <alignment horizontal="left" vertical="center"/>
    </xf>
    <xf numFmtId="0" fontId="7" fillId="5" borderId="11" xfId="0" applyFont="1" applyFill="1" applyBorder="1" applyAlignment="1">
      <alignment horizontal="left" vertical="center"/>
    </xf>
    <xf numFmtId="164" fontId="4" fillId="6" borderId="1" xfId="0" applyNumberFormat="1" applyFont="1" applyFill="1" applyBorder="1" applyAlignment="1">
      <alignment horizontal="right" vertical="center"/>
    </xf>
    <xf numFmtId="164" fontId="4" fillId="6" borderId="1" xfId="0" applyNumberFormat="1" applyFont="1" applyFill="1" applyBorder="1" applyAlignment="1">
      <alignment horizontal="right" vertical="center"/>
    </xf>
    <xf numFmtId="164" fontId="4" fillId="2" borderId="1" xfId="0" applyNumberFormat="1" applyFont="1" applyFill="1" applyBorder="1" applyAlignment="1">
      <alignment horizontal="right" vertical="center"/>
    </xf>
    <xf numFmtId="164" fontId="4" fillId="2" borderId="1" xfId="0" applyNumberFormat="1" applyFont="1" applyFill="1" applyBorder="1" applyAlignment="1">
      <alignment horizontal="right" vertical="center"/>
    </xf>
    <xf numFmtId="0" fontId="3" fillId="2" borderId="0" xfId="0" applyFont="1" applyFill="1" applyAlignment="1">
      <alignment horizontal="left" vertical="center"/>
    </xf>
    <xf numFmtId="0" fontId="6" fillId="2" borderId="2" xfId="0" applyFont="1" applyFill="1" applyBorder="1" applyAlignment="1">
      <alignment horizontal="center" vertical="center"/>
    </xf>
    <xf numFmtId="49" fontId="6" fillId="3" borderId="1" xfId="0" applyNumberFormat="1" applyFont="1" applyFill="1" applyBorder="1" applyAlignment="1">
      <alignment horizontal="center" vertical="center"/>
    </xf>
    <xf numFmtId="49" fontId="6" fillId="2" borderId="2" xfId="0" applyNumberFormat="1" applyFont="1" applyFill="1" applyBorder="1" applyAlignment="1">
      <alignment horizontal="left" vertical="center"/>
    </xf>
    <xf numFmtId="164" fontId="5" fillId="6" borderId="1" xfId="0" applyNumberFormat="1" applyFont="1" applyFill="1" applyBorder="1" applyAlignment="1">
      <alignment horizontal="right" vertical="center"/>
    </xf>
    <xf numFmtId="164" fontId="5" fillId="6" borderId="1" xfId="0" applyNumberFormat="1" applyFont="1" applyFill="1" applyBorder="1" applyAlignment="1">
      <alignment horizontal="right" vertical="center"/>
    </xf>
    <xf numFmtId="164" fontId="5" fillId="2" borderId="1" xfId="0" applyNumberFormat="1" applyFont="1" applyFill="1" applyBorder="1" applyAlignment="1">
      <alignment horizontal="right" vertical="center"/>
    </xf>
    <xf numFmtId="164" fontId="5" fillId="2" borderId="1" xfId="0" applyNumberFormat="1" applyFont="1" applyFill="1" applyBorder="1" applyAlignment="1">
      <alignment horizontal="right" vertical="center"/>
    </xf>
    <xf numFmtId="49" fontId="2" fillId="4" borderId="4" xfId="0" applyNumberFormat="1" applyFont="1" applyFill="1" applyBorder="1" applyAlignment="1">
      <alignment horizontal="left" vertical="center" wrapText="1"/>
    </xf>
    <xf numFmtId="1" fontId="3" fillId="2" borderId="4" xfId="0" applyNumberFormat="1" applyFont="1" applyFill="1" applyBorder="1" applyAlignment="1">
      <alignment horizontal="center" vertical="center"/>
    </xf>
    <xf numFmtId="49" fontId="2" fillId="2" borderId="2" xfId="0" applyNumberFormat="1" applyFont="1" applyFill="1" applyBorder="1" applyAlignment="1">
      <alignment vertical="center"/>
    </xf>
    <xf numFmtId="49" fontId="2" fillId="2" borderId="3" xfId="0" applyNumberFormat="1" applyFont="1" applyFill="1" applyBorder="1" applyAlignment="1">
      <alignment vertical="center"/>
    </xf>
    <xf numFmtId="49" fontId="2" fillId="2" borderId="4" xfId="0" applyNumberFormat="1" applyFont="1" applyFill="1" applyBorder="1" applyAlignment="1">
      <alignment vertical="center"/>
    </xf>
    <xf numFmtId="49" fontId="2" fillId="2" borderId="2" xfId="0" applyNumberFormat="1" applyFont="1" applyFill="1" applyBorder="1" applyAlignment="1">
      <alignment horizontal="right" vertical="center"/>
    </xf>
    <xf numFmtId="49" fontId="2" fillId="2" borderId="3" xfId="0" applyNumberFormat="1" applyFont="1" applyFill="1" applyBorder="1" applyAlignment="1">
      <alignment horizontal="right" vertical="center"/>
    </xf>
    <xf numFmtId="49" fontId="2" fillId="4" borderId="2" xfId="0" applyNumberFormat="1" applyFont="1" applyFill="1" applyBorder="1" applyAlignment="1">
      <alignment vertical="center"/>
    </xf>
    <xf numFmtId="49" fontId="2" fillId="4" borderId="3" xfId="0" applyNumberFormat="1" applyFont="1" applyFill="1" applyBorder="1" applyAlignment="1">
      <alignment vertical="center"/>
    </xf>
    <xf numFmtId="49" fontId="2" fillId="4" borderId="4" xfId="0" applyNumberFormat="1" applyFont="1" applyFill="1" applyBorder="1" applyAlignment="1">
      <alignment vertical="center"/>
    </xf>
    <xf numFmtId="165" fontId="3" fillId="2" borderId="0" xfId="0" applyNumberFormat="1" applyFont="1" applyFill="1" applyBorder="1" applyAlignment="1">
      <alignment horizontal="center" vertical="center"/>
    </xf>
    <xf numFmtId="164" fontId="3" fillId="2" borderId="0" xfId="0" applyNumberFormat="1" applyFont="1" applyFill="1" applyBorder="1" applyAlignment="1">
      <alignment horizontal="right" vertical="center"/>
    </xf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styles" Target="styles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theme" Target="theme/theme1.xml"/><Relationship Id="rId33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customXml" Target="../customXml/item4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microsoft.com/office/2017/10/relationships/person" Target="persons/person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sharedStrings" Target="sharedStrings.xml"/><Relationship Id="rId30" Type="http://schemas.openxmlformats.org/officeDocument/2006/relationships/customXml" Target="../customXml/item2.xml"/><Relationship Id="rId8" Type="http://schemas.openxmlformats.org/officeDocument/2006/relationships/worksheet" Target="worksheets/sheet8.xml"/></Relationships>
</file>

<file path=xl/persons/person.xml><?xml version="1.0" encoding="utf-8"?>
<personList xmlns="http://schemas.microsoft.com/office/spreadsheetml/2018/threadedcomments" xmlns:x="http://schemas.openxmlformats.org/spreadsheetml/2006/main"/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B1:L18"/>
  <sheetViews>
    <sheetView tabSelected="1" workbookViewId="0">
      <selection activeCell="M5" sqref="M5"/>
    </sheetView>
  </sheetViews>
  <sheetFormatPr defaultRowHeight="12.5" x14ac:dyDescent="0.25"/>
  <cols>
    <col min="1" max="1" width="3.7265625" customWidth="1"/>
    <col min="2" max="2" width="0.36328125" customWidth="1"/>
    <col min="3" max="3" width="10" customWidth="1"/>
    <col min="4" max="4" width="0" hidden="1" customWidth="1"/>
    <col min="5" max="5" width="17.6328125" customWidth="1"/>
    <col min="6" max="6" width="0" hidden="1" customWidth="1"/>
    <col min="7" max="7" width="18.81640625" customWidth="1"/>
    <col min="8" max="8" width="0" hidden="1" customWidth="1"/>
    <col min="9" max="9" width="18.81640625" customWidth="1"/>
    <col min="10" max="10" width="0" hidden="1" customWidth="1"/>
    <col min="11" max="11" width="17.81640625" customWidth="1"/>
    <col min="12" max="12" width="3.90625" customWidth="1"/>
  </cols>
  <sheetData>
    <row r="1" spans="2:12" s="1" customFormat="1" ht="14.9" customHeight="1" x14ac:dyDescent="0.2"/>
    <row r="2" spans="2:12" s="1" customFormat="1" ht="30.9" customHeight="1" x14ac:dyDescent="0.2">
      <c r="C2" s="23" t="s">
        <v>9</v>
      </c>
      <c r="D2" s="23"/>
      <c r="E2" s="23"/>
      <c r="F2" s="23"/>
      <c r="G2" s="23"/>
      <c r="H2" s="23"/>
      <c r="I2" s="23"/>
      <c r="J2" s="23"/>
      <c r="K2" s="23"/>
      <c r="L2" s="23"/>
    </row>
    <row r="3" spans="2:12" s="1" customFormat="1" ht="17.5" customHeight="1" x14ac:dyDescent="0.2"/>
    <row r="4" spans="2:12" s="1" customFormat="1" ht="24.5" customHeight="1" x14ac:dyDescent="0.2">
      <c r="B4" s="21" t="s">
        <v>0</v>
      </c>
      <c r="C4" s="21"/>
      <c r="D4" s="21" t="s">
        <v>1</v>
      </c>
      <c r="E4" s="21"/>
      <c r="F4" s="21" t="s">
        <v>2</v>
      </c>
      <c r="G4" s="21"/>
      <c r="H4" s="21" t="s">
        <v>3</v>
      </c>
      <c r="I4" s="21"/>
      <c r="J4" s="21" t="s">
        <v>4</v>
      </c>
      <c r="K4" s="21"/>
    </row>
    <row r="5" spans="2:12" s="1" customFormat="1" ht="22.9" customHeight="1" x14ac:dyDescent="0.2">
      <c r="B5" s="21"/>
      <c r="C5" s="21"/>
      <c r="D5" s="21" t="s">
        <v>5</v>
      </c>
      <c r="E5" s="21"/>
      <c r="F5" s="21" t="s">
        <v>6</v>
      </c>
      <c r="G5" s="21"/>
      <c r="H5" s="21" t="s">
        <v>6</v>
      </c>
      <c r="I5" s="21"/>
      <c r="J5" s="21" t="s">
        <v>6</v>
      </c>
      <c r="K5" s="21"/>
    </row>
    <row r="6" spans="2:12" s="1" customFormat="1" ht="22.9" customHeight="1" x14ac:dyDescent="0.2">
      <c r="B6" s="19" t="s">
        <v>7</v>
      </c>
      <c r="C6" s="19"/>
      <c r="D6" s="19"/>
      <c r="E6" s="19"/>
      <c r="F6" s="19"/>
      <c r="G6" s="19"/>
      <c r="H6" s="19"/>
      <c r="I6" s="19"/>
      <c r="J6" s="19"/>
      <c r="K6" s="19"/>
    </row>
    <row r="7" spans="2:12" s="1" customFormat="1" ht="25" customHeight="1" x14ac:dyDescent="0.2">
      <c r="B7" s="18">
        <v>2021</v>
      </c>
      <c r="C7" s="18"/>
      <c r="D7" s="22">
        <v>2692924</v>
      </c>
      <c r="E7" s="22"/>
      <c r="F7" s="20">
        <v>2501.343171</v>
      </c>
      <c r="G7" s="20"/>
      <c r="H7" s="20">
        <v>21494.243084000002</v>
      </c>
      <c r="I7" s="20"/>
      <c r="J7" s="20">
        <v>204364.42481900001</v>
      </c>
      <c r="K7" s="20"/>
    </row>
    <row r="8" spans="2:12" s="1" customFormat="1" ht="25" customHeight="1" x14ac:dyDescent="0.2">
      <c r="B8" s="18">
        <v>2022</v>
      </c>
      <c r="C8" s="18"/>
      <c r="D8" s="22">
        <v>1867483</v>
      </c>
      <c r="E8" s="22"/>
      <c r="F8" s="20">
        <v>2494.3128409999999</v>
      </c>
      <c r="G8" s="20"/>
      <c r="H8" s="20">
        <v>20389.125806</v>
      </c>
      <c r="I8" s="20"/>
      <c r="J8" s="20">
        <v>138505.22072000001</v>
      </c>
      <c r="K8" s="20"/>
    </row>
    <row r="9" spans="2:12" s="1" customFormat="1" ht="25" customHeight="1" x14ac:dyDescent="0.2">
      <c r="B9" s="18">
        <v>2023</v>
      </c>
      <c r="C9" s="18"/>
      <c r="D9" s="22">
        <v>1442303</v>
      </c>
      <c r="E9" s="22"/>
      <c r="F9" s="20">
        <v>2961.209402</v>
      </c>
      <c r="G9" s="20"/>
      <c r="H9" s="20">
        <v>12949.258849</v>
      </c>
      <c r="I9" s="20"/>
      <c r="J9" s="20">
        <v>141491.55284300001</v>
      </c>
      <c r="K9" s="20"/>
    </row>
    <row r="10" spans="2:12" s="1" customFormat="1" ht="25" customHeight="1" x14ac:dyDescent="0.2">
      <c r="B10" s="18">
        <v>2024</v>
      </c>
      <c r="C10" s="18"/>
      <c r="D10" s="22">
        <v>1271917</v>
      </c>
      <c r="E10" s="22"/>
      <c r="F10" s="20">
        <v>3389.4120119999998</v>
      </c>
      <c r="G10" s="20"/>
      <c r="H10" s="20">
        <v>13551.005712</v>
      </c>
      <c r="I10" s="20"/>
      <c r="J10" s="20">
        <v>146144.87935</v>
      </c>
      <c r="K10" s="20"/>
    </row>
    <row r="11" spans="2:12" s="1" customFormat="1" ht="25" customHeight="1" x14ac:dyDescent="0.2">
      <c r="B11" s="18">
        <v>2025</v>
      </c>
      <c r="C11" s="18"/>
      <c r="D11" s="22">
        <v>1065972</v>
      </c>
      <c r="E11" s="22"/>
      <c r="F11" s="20">
        <v>3787.7465990000001</v>
      </c>
      <c r="G11" s="20"/>
      <c r="H11" s="20">
        <v>11496.465603000001</v>
      </c>
      <c r="I11" s="20"/>
      <c r="J11" s="20">
        <v>148935.19839500001</v>
      </c>
      <c r="K11" s="20"/>
    </row>
    <row r="12" spans="2:12" s="1" customFormat="1" ht="23.5" customHeight="1" x14ac:dyDescent="0.2">
      <c r="B12" s="19" t="s">
        <v>8</v>
      </c>
      <c r="C12" s="19"/>
      <c r="D12" s="19"/>
      <c r="E12" s="19"/>
      <c r="F12" s="19"/>
      <c r="G12" s="19"/>
      <c r="H12" s="19"/>
      <c r="I12" s="19"/>
      <c r="J12" s="19"/>
      <c r="K12" s="19"/>
    </row>
    <row r="13" spans="2:12" s="1" customFormat="1" ht="23.5" customHeight="1" x14ac:dyDescent="0.2">
      <c r="B13" s="18">
        <v>2021</v>
      </c>
      <c r="C13" s="18"/>
      <c r="D13" s="22">
        <v>197590</v>
      </c>
      <c r="E13" s="22"/>
      <c r="F13" s="20">
        <v>1219.682566</v>
      </c>
      <c r="G13" s="20"/>
      <c r="H13" s="20">
        <v>4338.9433840000002</v>
      </c>
      <c r="I13" s="20"/>
      <c r="J13" s="20">
        <v>11675.816256</v>
      </c>
      <c r="K13" s="20"/>
    </row>
    <row r="14" spans="2:12" s="1" customFormat="1" ht="23.5" customHeight="1" x14ac:dyDescent="0.2">
      <c r="B14" s="18">
        <v>2022</v>
      </c>
      <c r="C14" s="18"/>
      <c r="D14" s="22">
        <v>160886</v>
      </c>
      <c r="E14" s="22"/>
      <c r="F14" s="20">
        <v>1158.975927</v>
      </c>
      <c r="G14" s="20"/>
      <c r="H14" s="20">
        <v>3000.1072920000001</v>
      </c>
      <c r="I14" s="20"/>
      <c r="J14" s="20">
        <v>9319.0174050000005</v>
      </c>
      <c r="K14" s="20"/>
    </row>
    <row r="15" spans="2:12" s="1" customFormat="1" ht="23.5" customHeight="1" x14ac:dyDescent="0.2">
      <c r="B15" s="18">
        <v>2023</v>
      </c>
      <c r="C15" s="18"/>
      <c r="D15" s="22">
        <v>159309</v>
      </c>
      <c r="E15" s="22"/>
      <c r="F15" s="20">
        <v>1528.153305</v>
      </c>
      <c r="G15" s="20"/>
      <c r="H15" s="20">
        <v>2426.7954119999999</v>
      </c>
      <c r="I15" s="20"/>
      <c r="J15" s="20">
        <v>8678.0104740000006</v>
      </c>
      <c r="K15" s="20"/>
    </row>
    <row r="16" spans="2:12" s="1" customFormat="1" ht="23.5" customHeight="1" x14ac:dyDescent="0.2">
      <c r="B16" s="18">
        <v>2024</v>
      </c>
      <c r="C16" s="18"/>
      <c r="D16" s="22">
        <v>197704</v>
      </c>
      <c r="E16" s="22"/>
      <c r="F16" s="20">
        <v>2355.3143890000001</v>
      </c>
      <c r="G16" s="20"/>
      <c r="H16" s="20">
        <v>2979.8497769999999</v>
      </c>
      <c r="I16" s="20"/>
      <c r="J16" s="20">
        <v>9001.0866399999995</v>
      </c>
      <c r="K16" s="20"/>
    </row>
    <row r="17" spans="2:11" s="1" customFormat="1" ht="23.5" customHeight="1" x14ac:dyDescent="0.2">
      <c r="B17" s="18">
        <v>2025</v>
      </c>
      <c r="C17" s="18"/>
      <c r="D17" s="22">
        <v>214308</v>
      </c>
      <c r="E17" s="22"/>
      <c r="F17" s="20">
        <v>2862.383296</v>
      </c>
      <c r="G17" s="20"/>
      <c r="H17" s="20">
        <v>4803.7289600000004</v>
      </c>
      <c r="I17" s="20"/>
      <c r="J17" s="20">
        <v>11061.954782999999</v>
      </c>
      <c r="K17" s="20"/>
    </row>
    <row r="18" spans="2:11" s="1" customFormat="1" ht="10.65" customHeight="1" x14ac:dyDescent="0.2"/>
  </sheetData>
  <mergeCells count="62">
    <mergeCell ref="J15:K15"/>
    <mergeCell ref="J16:K16"/>
    <mergeCell ref="J17:K17"/>
    <mergeCell ref="J4:K4"/>
    <mergeCell ref="J5:K5"/>
    <mergeCell ref="J7:K7"/>
    <mergeCell ref="J8:K8"/>
    <mergeCell ref="J9:K9"/>
    <mergeCell ref="H15:I15"/>
    <mergeCell ref="H16:I16"/>
    <mergeCell ref="H17:I17"/>
    <mergeCell ref="H4:I4"/>
    <mergeCell ref="H5:I5"/>
    <mergeCell ref="H7:I7"/>
    <mergeCell ref="H8:I8"/>
    <mergeCell ref="H9:I9"/>
    <mergeCell ref="F9:G9"/>
    <mergeCell ref="H10:I10"/>
    <mergeCell ref="H11:I11"/>
    <mergeCell ref="H13:I13"/>
    <mergeCell ref="H14:I14"/>
    <mergeCell ref="C2:L2"/>
    <mergeCell ref="D10:E10"/>
    <mergeCell ref="D11:E11"/>
    <mergeCell ref="D13:E13"/>
    <mergeCell ref="D14:E14"/>
    <mergeCell ref="D4:E4"/>
    <mergeCell ref="D5:E5"/>
    <mergeCell ref="D7:E7"/>
    <mergeCell ref="D8:E8"/>
    <mergeCell ref="D9:E9"/>
    <mergeCell ref="F10:G10"/>
    <mergeCell ref="F11:G11"/>
    <mergeCell ref="F13:G13"/>
    <mergeCell ref="F14:G14"/>
    <mergeCell ref="F4:G4"/>
    <mergeCell ref="F5:G5"/>
    <mergeCell ref="B15:C15"/>
    <mergeCell ref="B16:C16"/>
    <mergeCell ref="B17:C17"/>
    <mergeCell ref="B4:C5"/>
    <mergeCell ref="B6:K6"/>
    <mergeCell ref="B7:C7"/>
    <mergeCell ref="B8:C8"/>
    <mergeCell ref="B9:C9"/>
    <mergeCell ref="D15:E15"/>
    <mergeCell ref="D16:E16"/>
    <mergeCell ref="D17:E17"/>
    <mergeCell ref="F15:G15"/>
    <mergeCell ref="F16:G16"/>
    <mergeCell ref="F17:G17"/>
    <mergeCell ref="F7:G7"/>
    <mergeCell ref="F8:G8"/>
    <mergeCell ref="B10:C10"/>
    <mergeCell ref="B11:C11"/>
    <mergeCell ref="B12:K12"/>
    <mergeCell ref="B13:C13"/>
    <mergeCell ref="B14:C14"/>
    <mergeCell ref="J10:K10"/>
    <mergeCell ref="J11:K11"/>
    <mergeCell ref="J13:K13"/>
    <mergeCell ref="J14:K14"/>
  </mergeCells>
  <pageMargins left="0.7" right="0.7" top="0.75" bottom="0.75" header="0.3" footer="0.3"/>
  <pageSetup paperSize="9" orientation="landscape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B1:G10"/>
  <sheetViews>
    <sheetView workbookViewId="0"/>
  </sheetViews>
  <sheetFormatPr defaultRowHeight="12.5" x14ac:dyDescent="0.25"/>
  <cols>
    <col min="1" max="1" width="6.26953125" customWidth="1"/>
    <col min="2" max="2" width="8.984375E-2" customWidth="1"/>
    <col min="3" max="3" width="9.90625" customWidth="1"/>
    <col min="4" max="4" width="20" customWidth="1"/>
    <col min="5" max="5" width="23" customWidth="1"/>
    <col min="6" max="6" width="22.36328125" customWidth="1"/>
    <col min="7" max="7" width="3" customWidth="1"/>
  </cols>
  <sheetData>
    <row r="1" spans="2:7" s="1" customFormat="1" ht="19.75" customHeight="1" x14ac:dyDescent="0.2"/>
    <row r="2" spans="2:7" s="1" customFormat="1" ht="31.5" customHeight="1" x14ac:dyDescent="0.2">
      <c r="C2" s="23" t="s">
        <v>13</v>
      </c>
      <c r="D2" s="23"/>
      <c r="E2" s="23"/>
      <c r="F2" s="23"/>
      <c r="G2" s="23"/>
    </row>
    <row r="3" spans="2:7" s="1" customFormat="1" ht="25" customHeight="1" x14ac:dyDescent="0.2"/>
    <row r="4" spans="2:7" s="1" customFormat="1" ht="21.9" customHeight="1" x14ac:dyDescent="0.2">
      <c r="B4" s="24" t="s">
        <v>0</v>
      </c>
      <c r="C4" s="24"/>
      <c r="D4" s="6" t="s">
        <v>10</v>
      </c>
      <c r="E4" s="6" t="s">
        <v>3</v>
      </c>
      <c r="F4" s="2" t="s">
        <v>11</v>
      </c>
    </row>
    <row r="5" spans="2:7" s="1" customFormat="1" ht="21.9" customHeight="1" x14ac:dyDescent="0.2">
      <c r="B5" s="24"/>
      <c r="C5" s="24"/>
      <c r="D5" s="6" t="s">
        <v>12</v>
      </c>
      <c r="E5" s="6" t="s">
        <v>6</v>
      </c>
      <c r="F5" s="2" t="s">
        <v>6</v>
      </c>
    </row>
    <row r="6" spans="2:7" s="1" customFormat="1" ht="22.9" customHeight="1" x14ac:dyDescent="0.2">
      <c r="B6" s="18">
        <v>2021</v>
      </c>
      <c r="C6" s="18"/>
      <c r="D6" s="4">
        <v>400</v>
      </c>
      <c r="E6" s="5">
        <v>3.845431</v>
      </c>
      <c r="F6" s="5">
        <v>10.023838</v>
      </c>
    </row>
    <row r="7" spans="2:7" s="1" customFormat="1" ht="22.9" customHeight="1" x14ac:dyDescent="0.2">
      <c r="B7" s="18">
        <v>2022</v>
      </c>
      <c r="C7" s="18"/>
      <c r="D7" s="4">
        <v>420</v>
      </c>
      <c r="E7" s="5">
        <v>4.6132400000000002</v>
      </c>
      <c r="F7" s="5">
        <v>17.389745999999999</v>
      </c>
    </row>
    <row r="8" spans="2:7" s="1" customFormat="1" ht="22.9" customHeight="1" x14ac:dyDescent="0.2">
      <c r="B8" s="18">
        <v>2023</v>
      </c>
      <c r="C8" s="18"/>
      <c r="D8" s="4">
        <v>10</v>
      </c>
      <c r="E8" s="5">
        <v>0.84726100000000004</v>
      </c>
      <c r="F8" s="5">
        <v>0.69007499999999999</v>
      </c>
    </row>
    <row r="9" spans="2:7" s="1" customFormat="1" ht="22.9" customHeight="1" x14ac:dyDescent="0.2">
      <c r="B9" s="18">
        <v>2024</v>
      </c>
      <c r="C9" s="18"/>
      <c r="D9" s="4">
        <v>5</v>
      </c>
      <c r="E9" s="5">
        <v>0.60372700000000001</v>
      </c>
      <c r="F9" s="5">
        <v>0.40997800000000001</v>
      </c>
    </row>
    <row r="10" spans="2:7" s="1" customFormat="1" ht="22.9" customHeight="1" x14ac:dyDescent="0.2">
      <c r="B10" s="18">
        <v>2025</v>
      </c>
      <c r="C10" s="18"/>
      <c r="D10" s="4">
        <v>5</v>
      </c>
      <c r="E10" s="5">
        <v>0.56054899999999996</v>
      </c>
      <c r="F10" s="5">
        <v>0.414829</v>
      </c>
    </row>
  </sheetData>
  <mergeCells count="7">
    <mergeCell ref="C2:G2"/>
    <mergeCell ref="B10:C10"/>
    <mergeCell ref="B4:C5"/>
    <mergeCell ref="B6:C6"/>
    <mergeCell ref="B7:C7"/>
    <mergeCell ref="B8:C8"/>
    <mergeCell ref="B9:C9"/>
  </mergeCells>
  <pageMargins left="0.7" right="0.7" top="0.75" bottom="0.75" header="0.3" footer="0.3"/>
  <pageSetup paperSize="9" orientation="landscape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B1:K12"/>
  <sheetViews>
    <sheetView workbookViewId="0"/>
  </sheetViews>
  <sheetFormatPr defaultRowHeight="12.5" x14ac:dyDescent="0.25"/>
  <cols>
    <col min="1" max="1" width="5.81640625" customWidth="1"/>
    <col min="2" max="2" width="0.1796875" customWidth="1"/>
    <col min="3" max="3" width="9.54296875" customWidth="1"/>
    <col min="4" max="4" width="17.81640625" customWidth="1"/>
    <col min="5" max="5" width="12.453125" customWidth="1"/>
    <col min="6" max="6" width="4" customWidth="1"/>
    <col min="7" max="7" width="0" hidden="1" customWidth="1"/>
    <col min="8" max="8" width="21.26953125" customWidth="1"/>
    <col min="9" max="9" width="20.54296875" customWidth="1"/>
    <col min="10" max="10" width="18.54296875" customWidth="1"/>
    <col min="11" max="11" width="4.453125" customWidth="1"/>
  </cols>
  <sheetData>
    <row r="1" spans="2:11" s="1" customFormat="1" ht="13.9" customHeight="1" x14ac:dyDescent="0.2"/>
    <row r="2" spans="2:11" s="1" customFormat="1" ht="31.5" customHeight="1" x14ac:dyDescent="0.2">
      <c r="C2" s="23" t="s">
        <v>15</v>
      </c>
      <c r="D2" s="23"/>
      <c r="E2" s="23"/>
      <c r="F2" s="23"/>
      <c r="G2" s="23"/>
      <c r="H2" s="23"/>
      <c r="I2" s="23"/>
      <c r="J2" s="23"/>
      <c r="K2" s="23"/>
    </row>
    <row r="3" spans="2:11" s="1" customFormat="1" ht="17.5" customHeight="1" x14ac:dyDescent="0.2"/>
    <row r="4" spans="2:11" s="1" customFormat="1" ht="25" customHeight="1" x14ac:dyDescent="0.2">
      <c r="B4" s="21" t="s">
        <v>0</v>
      </c>
      <c r="C4" s="21"/>
      <c r="D4" s="2" t="s">
        <v>10</v>
      </c>
      <c r="E4" s="21" t="s">
        <v>14</v>
      </c>
      <c r="F4" s="21"/>
      <c r="G4" s="21" t="s">
        <v>2</v>
      </c>
      <c r="H4" s="21"/>
      <c r="I4" s="2" t="s">
        <v>3</v>
      </c>
      <c r="J4" s="2" t="s">
        <v>4</v>
      </c>
    </row>
    <row r="5" spans="2:11" s="1" customFormat="1" ht="21.9" customHeight="1" x14ac:dyDescent="0.2">
      <c r="B5" s="21"/>
      <c r="C5" s="21"/>
      <c r="D5" s="2" t="s">
        <v>12</v>
      </c>
      <c r="E5" s="21" t="s">
        <v>12</v>
      </c>
      <c r="F5" s="21"/>
      <c r="G5" s="21" t="s">
        <v>6</v>
      </c>
      <c r="H5" s="21"/>
      <c r="I5" s="2" t="s">
        <v>6</v>
      </c>
      <c r="J5" s="2" t="s">
        <v>6</v>
      </c>
    </row>
    <row r="6" spans="2:11" s="1" customFormat="1" ht="21.9" customHeight="1" x14ac:dyDescent="0.2">
      <c r="B6" s="18">
        <v>2021</v>
      </c>
      <c r="C6" s="18"/>
      <c r="D6" s="4">
        <v>13321</v>
      </c>
      <c r="E6" s="22">
        <v>1645689</v>
      </c>
      <c r="F6" s="22"/>
      <c r="G6" s="20">
        <v>376.24284299999999</v>
      </c>
      <c r="H6" s="20"/>
      <c r="I6" s="5">
        <v>0.14552799999999999</v>
      </c>
      <c r="J6" s="5">
        <v>86426.108743999997</v>
      </c>
    </row>
    <row r="7" spans="2:11" s="1" customFormat="1" ht="21.9" customHeight="1" x14ac:dyDescent="0.2">
      <c r="B7" s="18">
        <v>2022</v>
      </c>
      <c r="C7" s="18"/>
      <c r="D7" s="4">
        <v>22584</v>
      </c>
      <c r="E7" s="22">
        <v>1071563</v>
      </c>
      <c r="F7" s="22"/>
      <c r="G7" s="20">
        <v>452.01568500000002</v>
      </c>
      <c r="H7" s="20"/>
      <c r="I7" s="5">
        <v>1.1726589999999999</v>
      </c>
      <c r="J7" s="5">
        <v>84823.789050000007</v>
      </c>
    </row>
    <row r="8" spans="2:11" s="1" customFormat="1" ht="21.9" customHeight="1" x14ac:dyDescent="0.2">
      <c r="B8" s="18">
        <v>2023</v>
      </c>
      <c r="C8" s="18"/>
      <c r="D8" s="4">
        <v>29852</v>
      </c>
      <c r="E8" s="22">
        <v>3206351</v>
      </c>
      <c r="F8" s="22"/>
      <c r="G8" s="20">
        <v>548.95714899999996</v>
      </c>
      <c r="H8" s="20"/>
      <c r="I8" s="5">
        <v>1.4600839999999999</v>
      </c>
      <c r="J8" s="5">
        <v>156973.494744</v>
      </c>
    </row>
    <row r="9" spans="2:11" s="1" customFormat="1" ht="21.9" customHeight="1" x14ac:dyDescent="0.2">
      <c r="B9" s="18">
        <v>2024</v>
      </c>
      <c r="C9" s="18"/>
      <c r="D9" s="4">
        <v>23323</v>
      </c>
      <c r="E9" s="22">
        <v>3231075</v>
      </c>
      <c r="F9" s="22"/>
      <c r="G9" s="20">
        <v>684.09915799999999</v>
      </c>
      <c r="H9" s="20"/>
      <c r="I9" s="5">
        <v>2.0117029999999998</v>
      </c>
      <c r="J9" s="5">
        <v>147786.31200000001</v>
      </c>
    </row>
    <row r="10" spans="2:11" s="1" customFormat="1" ht="21.9" customHeight="1" x14ac:dyDescent="0.2">
      <c r="B10" s="18">
        <v>2025</v>
      </c>
      <c r="C10" s="18"/>
      <c r="D10" s="4">
        <v>22305</v>
      </c>
      <c r="E10" s="22">
        <v>2835886</v>
      </c>
      <c r="F10" s="22"/>
      <c r="G10" s="20">
        <v>730.83032900000001</v>
      </c>
      <c r="H10" s="20"/>
      <c r="I10" s="5">
        <v>2.0229710000000001</v>
      </c>
      <c r="J10" s="5">
        <v>110718.06933300001</v>
      </c>
    </row>
    <row r="11" spans="2:11" s="1" customFormat="1" ht="19.149999999999999" customHeight="1" x14ac:dyDescent="0.25">
      <c r="B11" s="25"/>
      <c r="C11" s="25"/>
      <c r="D11" s="25"/>
      <c r="E11" s="25"/>
      <c r="F11" s="25"/>
      <c r="G11" s="25"/>
    </row>
    <row r="12" spans="2:11" s="1" customFormat="1" ht="18.649999999999999" customHeight="1" x14ac:dyDescent="0.2">
      <c r="C12" s="26" t="s">
        <v>16</v>
      </c>
      <c r="D12" s="26"/>
      <c r="E12" s="26"/>
    </row>
  </sheetData>
  <mergeCells count="23">
    <mergeCell ref="C12:E12"/>
    <mergeCell ref="C2:K2"/>
    <mergeCell ref="E10:F10"/>
    <mergeCell ref="E4:F4"/>
    <mergeCell ref="E5:F5"/>
    <mergeCell ref="E6:F6"/>
    <mergeCell ref="E7:F7"/>
    <mergeCell ref="E8:F8"/>
    <mergeCell ref="E9:F9"/>
    <mergeCell ref="G10:H10"/>
    <mergeCell ref="G4:H4"/>
    <mergeCell ref="G5:H5"/>
    <mergeCell ref="G6:H6"/>
    <mergeCell ref="G7:H7"/>
    <mergeCell ref="G8:H8"/>
    <mergeCell ref="G9:H9"/>
    <mergeCell ref="B10:C10"/>
    <mergeCell ref="B11:G11"/>
    <mergeCell ref="B4:C5"/>
    <mergeCell ref="B6:C6"/>
    <mergeCell ref="B7:C7"/>
    <mergeCell ref="B8:C8"/>
    <mergeCell ref="B9:C9"/>
  </mergeCells>
  <pageMargins left="0.7" right="0.7" top="0.75" bottom="0.75" header="0.3" footer="0.3"/>
  <pageSetup paperSize="9" orientation="landscape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B1:G10"/>
  <sheetViews>
    <sheetView workbookViewId="0"/>
  </sheetViews>
  <sheetFormatPr defaultRowHeight="12.5" x14ac:dyDescent="0.25"/>
  <cols>
    <col min="1" max="1" width="10.81640625" customWidth="1"/>
    <col min="2" max="2" width="0.1796875" customWidth="1"/>
    <col min="3" max="3" width="9.81640625" customWidth="1"/>
    <col min="4" max="4" width="21" customWidth="1"/>
    <col min="5" max="5" width="22.54296875" customWidth="1"/>
    <col min="6" max="6" width="22.08984375" customWidth="1"/>
    <col min="7" max="7" width="3.81640625" customWidth="1"/>
  </cols>
  <sheetData>
    <row r="1" spans="2:7" s="1" customFormat="1" ht="17.5" customHeight="1" x14ac:dyDescent="0.2"/>
    <row r="2" spans="2:7" s="1" customFormat="1" ht="31.5" customHeight="1" x14ac:dyDescent="0.2">
      <c r="C2" s="23" t="s">
        <v>17</v>
      </c>
      <c r="D2" s="23"/>
      <c r="E2" s="23"/>
      <c r="F2" s="23"/>
      <c r="G2" s="23"/>
    </row>
    <row r="3" spans="2:7" s="1" customFormat="1" ht="20.75" customHeight="1" x14ac:dyDescent="0.2"/>
    <row r="4" spans="2:7" s="1" customFormat="1" ht="22.9" customHeight="1" x14ac:dyDescent="0.2">
      <c r="B4" s="21" t="s">
        <v>0</v>
      </c>
      <c r="C4" s="21"/>
      <c r="D4" s="2" t="s">
        <v>10</v>
      </c>
      <c r="E4" s="2" t="s">
        <v>3</v>
      </c>
      <c r="F4" s="2" t="s">
        <v>11</v>
      </c>
    </row>
    <row r="5" spans="2:7" s="1" customFormat="1" ht="20.25" customHeight="1" x14ac:dyDescent="0.2">
      <c r="B5" s="21"/>
      <c r="C5" s="21"/>
      <c r="D5" s="2" t="s">
        <v>5</v>
      </c>
      <c r="E5" s="7" t="s">
        <v>6</v>
      </c>
      <c r="F5" s="7" t="s">
        <v>6</v>
      </c>
    </row>
    <row r="6" spans="2:7" s="1" customFormat="1" ht="21.25" customHeight="1" x14ac:dyDescent="0.2">
      <c r="B6" s="18">
        <v>2021</v>
      </c>
      <c r="C6" s="18"/>
      <c r="D6" s="8">
        <v>0</v>
      </c>
      <c r="E6" s="5">
        <v>0</v>
      </c>
      <c r="F6" s="5">
        <v>0</v>
      </c>
    </row>
    <row r="7" spans="2:7" s="1" customFormat="1" ht="21.25" customHeight="1" x14ac:dyDescent="0.2">
      <c r="B7" s="18">
        <v>2022</v>
      </c>
      <c r="C7" s="18"/>
      <c r="D7" s="8">
        <v>0</v>
      </c>
      <c r="E7" s="5">
        <v>0</v>
      </c>
      <c r="F7" s="5">
        <v>0</v>
      </c>
    </row>
    <row r="8" spans="2:7" s="1" customFormat="1" ht="21.25" customHeight="1" x14ac:dyDescent="0.2">
      <c r="B8" s="18">
        <v>2023</v>
      </c>
      <c r="C8" s="18"/>
      <c r="D8" s="8">
        <v>0</v>
      </c>
      <c r="E8" s="5">
        <v>0</v>
      </c>
      <c r="F8" s="5">
        <v>0</v>
      </c>
    </row>
    <row r="9" spans="2:7" s="1" customFormat="1" ht="21.25" customHeight="1" x14ac:dyDescent="0.2">
      <c r="B9" s="18">
        <v>2024</v>
      </c>
      <c r="C9" s="18"/>
      <c r="D9" s="8">
        <v>0</v>
      </c>
      <c r="E9" s="5">
        <v>0</v>
      </c>
      <c r="F9" s="5">
        <v>0</v>
      </c>
    </row>
    <row r="10" spans="2:7" s="1" customFormat="1" ht="21.25" customHeight="1" x14ac:dyDescent="0.2">
      <c r="B10" s="18">
        <v>2025</v>
      </c>
      <c r="C10" s="18"/>
      <c r="D10" s="8">
        <v>0</v>
      </c>
      <c r="E10" s="5">
        <v>0</v>
      </c>
      <c r="F10" s="5">
        <v>0</v>
      </c>
    </row>
  </sheetData>
  <mergeCells count="7">
    <mergeCell ref="C2:G2"/>
    <mergeCell ref="B10:C10"/>
    <mergeCell ref="B4:C5"/>
    <mergeCell ref="B6:C6"/>
    <mergeCell ref="B7:C7"/>
    <mergeCell ref="B8:C8"/>
    <mergeCell ref="B9:C9"/>
  </mergeCells>
  <pageMargins left="0.7" right="0.7" top="0.75" bottom="0.75" header="0.3" footer="0.3"/>
  <pageSetup paperSize="9" orientation="landscape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B1:S20"/>
  <sheetViews>
    <sheetView workbookViewId="0">
      <selection activeCell="T9" sqref="T9"/>
    </sheetView>
  </sheetViews>
  <sheetFormatPr defaultRowHeight="12.5" x14ac:dyDescent="0.25"/>
  <cols>
    <col min="1" max="1" width="2.1796875" style="57" customWidth="1"/>
    <col min="2" max="2" width="1.26953125" style="57" customWidth="1"/>
    <col min="3" max="3" width="11" style="57" customWidth="1"/>
    <col min="4" max="4" width="0.1796875" style="57" customWidth="1"/>
    <col min="5" max="5" width="17.36328125" style="57" customWidth="1"/>
    <col min="6" max="6" width="0.1796875" style="57" customWidth="1"/>
    <col min="7" max="7" width="17.36328125" style="57" customWidth="1"/>
    <col min="8" max="8" width="0.1796875" style="57" customWidth="1"/>
    <col min="9" max="9" width="17.36328125" style="57" customWidth="1"/>
    <col min="10" max="10" width="0.1796875" style="57" customWidth="1"/>
    <col min="11" max="11" width="17.36328125" style="57" customWidth="1"/>
    <col min="12" max="12" width="0.1796875" style="57" customWidth="1"/>
    <col min="13" max="13" width="17.36328125" style="57" customWidth="1"/>
    <col min="14" max="14" width="0.1796875" style="57" customWidth="1"/>
    <col min="15" max="15" width="17.36328125" style="57" customWidth="1"/>
    <col min="16" max="16" width="0.1796875" style="57" customWidth="1"/>
    <col min="17" max="17" width="17.36328125" style="57" customWidth="1"/>
    <col min="18" max="19" width="8.984375E-2" style="57" customWidth="1"/>
    <col min="20" max="16384" width="8.7265625" style="57"/>
  </cols>
  <sheetData>
    <row r="1" spans="2:19" s="50" customFormat="1" ht="12.25" customHeight="1" x14ac:dyDescent="0.25"/>
    <row r="2" spans="2:19" s="50" customFormat="1" ht="31.5" customHeight="1" x14ac:dyDescent="0.25">
      <c r="C2" s="27" t="s">
        <v>27</v>
      </c>
      <c r="D2" s="27"/>
      <c r="E2" s="27"/>
      <c r="F2" s="27"/>
      <c r="G2" s="27"/>
      <c r="H2" s="27"/>
      <c r="I2" s="27"/>
      <c r="J2" s="27"/>
      <c r="K2" s="27"/>
      <c r="L2" s="27"/>
      <c r="M2" s="27"/>
      <c r="N2" s="27"/>
      <c r="O2" s="27"/>
      <c r="P2" s="27"/>
      <c r="Q2" s="27"/>
      <c r="R2" s="27"/>
      <c r="S2" s="27"/>
    </row>
    <row r="3" spans="2:19" s="50" customFormat="1" ht="9.5" customHeight="1" x14ac:dyDescent="0.25"/>
    <row r="4" spans="2:19" s="50" customFormat="1" ht="11.5" x14ac:dyDescent="0.25"/>
    <row r="5" spans="2:19" s="50" customFormat="1" ht="23.5" customHeight="1" x14ac:dyDescent="0.25">
      <c r="B5" s="51"/>
      <c r="C5" s="51"/>
      <c r="D5" s="52"/>
      <c r="E5" s="52"/>
      <c r="F5" s="52"/>
      <c r="G5" s="52"/>
      <c r="H5" s="52"/>
      <c r="I5" s="52"/>
      <c r="J5" s="52"/>
      <c r="K5" s="52"/>
      <c r="L5" s="52"/>
      <c r="M5" s="52"/>
      <c r="N5" s="52"/>
      <c r="O5" s="52"/>
      <c r="P5" s="53" t="s">
        <v>18</v>
      </c>
      <c r="Q5" s="53"/>
    </row>
    <row r="6" spans="2:19" s="50" customFormat="1" ht="37.9" customHeight="1" x14ac:dyDescent="0.25">
      <c r="B6" s="54" t="s">
        <v>0</v>
      </c>
      <c r="C6" s="54"/>
      <c r="D6" s="28" t="s">
        <v>19</v>
      </c>
      <c r="E6" s="28"/>
      <c r="F6" s="28" t="s">
        <v>20</v>
      </c>
      <c r="G6" s="28"/>
      <c r="H6" s="28" t="s">
        <v>21</v>
      </c>
      <c r="I6" s="28"/>
      <c r="J6" s="28" t="s">
        <v>22</v>
      </c>
      <c r="K6" s="28"/>
      <c r="L6" s="28" t="s">
        <v>23</v>
      </c>
      <c r="M6" s="28"/>
      <c r="N6" s="28" t="s">
        <v>24</v>
      </c>
      <c r="O6" s="28"/>
      <c r="P6" s="28" t="s">
        <v>25</v>
      </c>
      <c r="Q6" s="28"/>
    </row>
    <row r="7" spans="2:19" s="50" customFormat="1" ht="24.5" customHeight="1" x14ac:dyDescent="0.25">
      <c r="B7" s="29">
        <v>2021</v>
      </c>
      <c r="C7" s="29"/>
      <c r="D7" s="20">
        <v>530.26116100000002</v>
      </c>
      <c r="E7" s="20"/>
      <c r="F7" s="20">
        <v>535.05200200000002</v>
      </c>
      <c r="G7" s="20"/>
      <c r="H7" s="20">
        <v>90.860741000000004</v>
      </c>
      <c r="I7" s="20"/>
      <c r="J7" s="20">
        <v>52.642857999999997</v>
      </c>
      <c r="K7" s="20"/>
      <c r="L7" s="20">
        <v>0.36537799999999998</v>
      </c>
      <c r="M7" s="20"/>
      <c r="N7" s="20">
        <v>126.354693</v>
      </c>
      <c r="O7" s="20"/>
      <c r="P7" s="20">
        <v>1335.5368329999999</v>
      </c>
      <c r="Q7" s="20"/>
    </row>
    <row r="8" spans="2:19" s="50" customFormat="1" ht="24.5" customHeight="1" x14ac:dyDescent="0.25">
      <c r="B8" s="29">
        <v>2022</v>
      </c>
      <c r="C8" s="29"/>
      <c r="D8" s="20">
        <v>672.73991599999999</v>
      </c>
      <c r="E8" s="20"/>
      <c r="F8" s="20">
        <v>24.321667000000001</v>
      </c>
      <c r="G8" s="20"/>
      <c r="H8" s="20">
        <v>129.19170199999999</v>
      </c>
      <c r="I8" s="20"/>
      <c r="J8" s="20">
        <v>52.061140999999999</v>
      </c>
      <c r="K8" s="20"/>
      <c r="L8" s="20">
        <v>0.24229700000000001</v>
      </c>
      <c r="M8" s="20"/>
      <c r="N8" s="20">
        <v>377.51494500000001</v>
      </c>
      <c r="O8" s="20"/>
      <c r="P8" s="20">
        <v>1256.071668</v>
      </c>
      <c r="Q8" s="20"/>
    </row>
    <row r="9" spans="2:19" s="50" customFormat="1" ht="24.5" customHeight="1" x14ac:dyDescent="0.25">
      <c r="B9" s="29">
        <v>2023</v>
      </c>
      <c r="C9" s="29"/>
      <c r="D9" s="20">
        <v>760.47780699999998</v>
      </c>
      <c r="E9" s="20"/>
      <c r="F9" s="20">
        <v>3.7199999999999999E-4</v>
      </c>
      <c r="G9" s="20"/>
      <c r="H9" s="20">
        <v>158.787341</v>
      </c>
      <c r="I9" s="20"/>
      <c r="J9" s="20">
        <v>53.912644999999998</v>
      </c>
      <c r="K9" s="20"/>
      <c r="L9" s="20">
        <v>0.27</v>
      </c>
      <c r="M9" s="20"/>
      <c r="N9" s="20">
        <v>467.61627399999998</v>
      </c>
      <c r="O9" s="20"/>
      <c r="P9" s="20">
        <v>1441.064439</v>
      </c>
      <c r="Q9" s="20"/>
    </row>
    <row r="10" spans="2:19" s="50" customFormat="1" ht="24.5" customHeight="1" x14ac:dyDescent="0.25">
      <c r="B10" s="29">
        <v>2024</v>
      </c>
      <c r="C10" s="29"/>
      <c r="D10" s="20">
        <v>818.86133199999995</v>
      </c>
      <c r="E10" s="20"/>
      <c r="F10" s="20">
        <v>0</v>
      </c>
      <c r="G10" s="20"/>
      <c r="H10" s="20">
        <v>151.83087499999999</v>
      </c>
      <c r="I10" s="20"/>
      <c r="J10" s="20">
        <v>55.074162000000001</v>
      </c>
      <c r="K10" s="20"/>
      <c r="L10" s="20">
        <v>0.3</v>
      </c>
      <c r="M10" s="20"/>
      <c r="N10" s="20">
        <v>565.10828000000004</v>
      </c>
      <c r="O10" s="20"/>
      <c r="P10" s="20">
        <v>1591.174649</v>
      </c>
      <c r="Q10" s="20"/>
    </row>
    <row r="11" spans="2:19" s="50" customFormat="1" ht="24.5" customHeight="1" x14ac:dyDescent="0.25">
      <c r="B11" s="29">
        <v>2025</v>
      </c>
      <c r="C11" s="29"/>
      <c r="D11" s="20">
        <v>828.84284500000001</v>
      </c>
      <c r="E11" s="20"/>
      <c r="F11" s="20">
        <v>0</v>
      </c>
      <c r="G11" s="20"/>
      <c r="H11" s="20">
        <v>202.06674000000001</v>
      </c>
      <c r="I11" s="20"/>
      <c r="J11" s="20">
        <v>52.939754000000001</v>
      </c>
      <c r="K11" s="20"/>
      <c r="L11" s="20">
        <v>0</v>
      </c>
      <c r="M11" s="20"/>
      <c r="N11" s="20">
        <v>556.28384200000005</v>
      </c>
      <c r="O11" s="20"/>
      <c r="P11" s="20">
        <v>1640.1331809999999</v>
      </c>
      <c r="Q11" s="20"/>
    </row>
    <row r="12" spans="2:19" s="50" customFormat="1" ht="11.5" x14ac:dyDescent="0.25"/>
    <row r="13" spans="2:19" s="50" customFormat="1" ht="11.5" x14ac:dyDescent="0.25"/>
    <row r="14" spans="2:19" s="50" customFormat="1" ht="23.5" customHeight="1" x14ac:dyDescent="0.25">
      <c r="B14" s="55"/>
      <c r="C14" s="55"/>
      <c r="D14" s="55"/>
      <c r="E14" s="56"/>
      <c r="F14" s="56"/>
      <c r="G14" s="56"/>
      <c r="H14" s="56"/>
      <c r="I14" s="56"/>
      <c r="J14" s="56"/>
      <c r="K14" s="56"/>
      <c r="L14" s="56"/>
      <c r="M14" s="56"/>
      <c r="N14" s="56"/>
      <c r="O14" s="56"/>
      <c r="P14" s="56"/>
      <c r="Q14" s="53" t="s">
        <v>26</v>
      </c>
      <c r="R14" s="53"/>
    </row>
    <row r="15" spans="2:19" s="50" customFormat="1" ht="37.9" customHeight="1" x14ac:dyDescent="0.25">
      <c r="B15" s="24" t="s">
        <v>0</v>
      </c>
      <c r="C15" s="24"/>
      <c r="D15" s="24"/>
      <c r="E15" s="28" t="s">
        <v>19</v>
      </c>
      <c r="F15" s="28"/>
      <c r="G15" s="28" t="s">
        <v>20</v>
      </c>
      <c r="H15" s="28"/>
      <c r="I15" s="28" t="s">
        <v>21</v>
      </c>
      <c r="J15" s="28"/>
      <c r="K15" s="28" t="s">
        <v>22</v>
      </c>
      <c r="L15" s="28"/>
      <c r="M15" s="28" t="s">
        <v>23</v>
      </c>
      <c r="N15" s="28"/>
      <c r="O15" s="28" t="s">
        <v>24</v>
      </c>
      <c r="P15" s="28"/>
      <c r="Q15" s="28" t="s">
        <v>25</v>
      </c>
      <c r="R15" s="28"/>
    </row>
    <row r="16" spans="2:19" s="50" customFormat="1" ht="25" customHeight="1" x14ac:dyDescent="0.25">
      <c r="B16" s="29">
        <v>2021</v>
      </c>
      <c r="C16" s="29"/>
      <c r="D16" s="29"/>
      <c r="E16" s="20">
        <v>39.703971309340901</v>
      </c>
      <c r="F16" s="20"/>
      <c r="G16" s="20">
        <v>40.062691554385601</v>
      </c>
      <c r="H16" s="20"/>
      <c r="I16" s="20">
        <v>6.8033122527890599</v>
      </c>
      <c r="J16" s="20"/>
      <c r="K16" s="20">
        <v>3.9417001986945599</v>
      </c>
      <c r="L16" s="20"/>
      <c r="M16" s="20">
        <v>2.7358137265241601E-2</v>
      </c>
      <c r="N16" s="20"/>
      <c r="O16" s="20">
        <v>9.4609665475246398</v>
      </c>
      <c r="P16" s="20"/>
      <c r="Q16" s="20">
        <v>100</v>
      </c>
      <c r="R16" s="20"/>
    </row>
    <row r="17" spans="2:18" s="50" customFormat="1" ht="25" customHeight="1" x14ac:dyDescent="0.25">
      <c r="B17" s="29">
        <v>2022</v>
      </c>
      <c r="C17" s="29"/>
      <c r="D17" s="29"/>
      <c r="E17" s="20">
        <v>53.5590391168667</v>
      </c>
      <c r="F17" s="20"/>
      <c r="G17" s="20">
        <v>1.9363279675535201</v>
      </c>
      <c r="H17" s="20"/>
      <c r="I17" s="20">
        <v>10.2853766461995</v>
      </c>
      <c r="J17" s="20"/>
      <c r="K17" s="20">
        <v>4.1447588004986402</v>
      </c>
      <c r="L17" s="20"/>
      <c r="M17" s="20">
        <v>1.9290061719631098E-2</v>
      </c>
      <c r="N17" s="20"/>
      <c r="O17" s="20">
        <v>30.055207407162101</v>
      </c>
      <c r="P17" s="20"/>
      <c r="Q17" s="20">
        <v>100</v>
      </c>
      <c r="R17" s="20"/>
    </row>
    <row r="18" spans="2:18" s="50" customFormat="1" ht="25" customHeight="1" x14ac:dyDescent="0.25">
      <c r="B18" s="29">
        <v>2023</v>
      </c>
      <c r="C18" s="29"/>
      <c r="D18" s="29"/>
      <c r="E18" s="20">
        <v>52.771950123737703</v>
      </c>
      <c r="F18" s="20"/>
      <c r="G18" s="20">
        <v>2.5814251599889801E-5</v>
      </c>
      <c r="H18" s="20"/>
      <c r="I18" s="20">
        <v>11.0187536866976</v>
      </c>
      <c r="J18" s="20"/>
      <c r="K18" s="20">
        <v>3.7411682323804798</v>
      </c>
      <c r="L18" s="20"/>
      <c r="M18" s="20">
        <v>1.8736150354758702E-2</v>
      </c>
      <c r="N18" s="20"/>
      <c r="O18" s="20">
        <v>32.449365992577903</v>
      </c>
      <c r="P18" s="20"/>
      <c r="Q18" s="20">
        <v>100</v>
      </c>
      <c r="R18" s="20"/>
    </row>
    <row r="19" spans="2:18" s="50" customFormat="1" ht="25" customHeight="1" x14ac:dyDescent="0.25">
      <c r="B19" s="29">
        <v>2024</v>
      </c>
      <c r="C19" s="29"/>
      <c r="D19" s="29"/>
      <c r="E19" s="20">
        <v>51.4626934582339</v>
      </c>
      <c r="F19" s="20"/>
      <c r="G19" s="20">
        <v>0</v>
      </c>
      <c r="H19" s="20"/>
      <c r="I19" s="20">
        <v>9.5420622177094501</v>
      </c>
      <c r="J19" s="20"/>
      <c r="K19" s="20">
        <v>3.4612267128949199</v>
      </c>
      <c r="L19" s="20"/>
      <c r="M19" s="20">
        <v>1.8853995706162099E-2</v>
      </c>
      <c r="N19" s="20"/>
      <c r="O19" s="20">
        <v>35.515163615455499</v>
      </c>
      <c r="P19" s="20"/>
      <c r="Q19" s="20">
        <v>100</v>
      </c>
      <c r="R19" s="20"/>
    </row>
    <row r="20" spans="2:18" s="50" customFormat="1" ht="25" customHeight="1" x14ac:dyDescent="0.25">
      <c r="B20" s="29">
        <v>2025</v>
      </c>
      <c r="C20" s="29"/>
      <c r="D20" s="29"/>
      <c r="E20" s="20">
        <v>50.535094015636503</v>
      </c>
      <c r="F20" s="20"/>
      <c r="G20" s="20">
        <v>0</v>
      </c>
      <c r="H20" s="20"/>
      <c r="I20" s="20">
        <v>12.3201421897214</v>
      </c>
      <c r="J20" s="20"/>
      <c r="K20" s="20">
        <v>3.2277716598430302</v>
      </c>
      <c r="L20" s="20"/>
      <c r="M20" s="20">
        <v>0</v>
      </c>
      <c r="N20" s="20"/>
      <c r="O20" s="20">
        <v>33.916992134799102</v>
      </c>
      <c r="P20" s="20"/>
      <c r="Q20" s="20">
        <v>100</v>
      </c>
      <c r="R20" s="20"/>
    </row>
  </sheetData>
  <mergeCells count="113">
    <mergeCell ref="Q18:R18"/>
    <mergeCell ref="Q19:R19"/>
    <mergeCell ref="Q20:R20"/>
    <mergeCell ref="M16:N16"/>
    <mergeCell ref="M17:N17"/>
    <mergeCell ref="M18:N18"/>
    <mergeCell ref="M19:N19"/>
    <mergeCell ref="M20:N20"/>
    <mergeCell ref="N10:O10"/>
    <mergeCell ref="N11:O11"/>
    <mergeCell ref="O18:P18"/>
    <mergeCell ref="O19:P19"/>
    <mergeCell ref="O20:P20"/>
    <mergeCell ref="N5:O5"/>
    <mergeCell ref="N6:O6"/>
    <mergeCell ref="N7:O7"/>
    <mergeCell ref="N8:O8"/>
    <mergeCell ref="N9:O9"/>
    <mergeCell ref="O14:P14"/>
    <mergeCell ref="O15:P15"/>
    <mergeCell ref="O16:P16"/>
    <mergeCell ref="O17:P17"/>
    <mergeCell ref="P10:Q10"/>
    <mergeCell ref="P11:Q11"/>
    <mergeCell ref="P5:Q5"/>
    <mergeCell ref="P6:Q6"/>
    <mergeCell ref="P7:Q7"/>
    <mergeCell ref="P9:Q9"/>
    <mergeCell ref="Q14:R14"/>
    <mergeCell ref="Q15:R15"/>
    <mergeCell ref="Q16:R16"/>
    <mergeCell ref="Q17:R17"/>
    <mergeCell ref="I20:J20"/>
    <mergeCell ref="J10:K10"/>
    <mergeCell ref="J11:K11"/>
    <mergeCell ref="J5:K5"/>
    <mergeCell ref="J6:K6"/>
    <mergeCell ref="J7:K7"/>
    <mergeCell ref="J8:K8"/>
    <mergeCell ref="J9:K9"/>
    <mergeCell ref="K14:L14"/>
    <mergeCell ref="K15:L15"/>
    <mergeCell ref="K16:L16"/>
    <mergeCell ref="K17:L17"/>
    <mergeCell ref="K18:L18"/>
    <mergeCell ref="K19:L19"/>
    <mergeCell ref="K20:L20"/>
    <mergeCell ref="L10:M10"/>
    <mergeCell ref="L11:M11"/>
    <mergeCell ref="L5:M5"/>
    <mergeCell ref="L6:M6"/>
    <mergeCell ref="L7:M7"/>
    <mergeCell ref="L8:M8"/>
    <mergeCell ref="L9:M9"/>
    <mergeCell ref="M14:N14"/>
    <mergeCell ref="M15:N15"/>
    <mergeCell ref="E14:F14"/>
    <mergeCell ref="E15:F15"/>
    <mergeCell ref="E16:F16"/>
    <mergeCell ref="E17:F17"/>
    <mergeCell ref="E18:F18"/>
    <mergeCell ref="E19:F19"/>
    <mergeCell ref="E20:F20"/>
    <mergeCell ref="F10:G10"/>
    <mergeCell ref="F11:G11"/>
    <mergeCell ref="G14:H14"/>
    <mergeCell ref="G15:H15"/>
    <mergeCell ref="G16:H16"/>
    <mergeCell ref="G17:H17"/>
    <mergeCell ref="G18:H18"/>
    <mergeCell ref="G19:H19"/>
    <mergeCell ref="G20:H20"/>
    <mergeCell ref="H10:I10"/>
    <mergeCell ref="H11:I11"/>
    <mergeCell ref="I14:J14"/>
    <mergeCell ref="I15:J15"/>
    <mergeCell ref="I16:J16"/>
    <mergeCell ref="I17:J17"/>
    <mergeCell ref="I18:J18"/>
    <mergeCell ref="I19:J19"/>
    <mergeCell ref="B5:C5"/>
    <mergeCell ref="B6:C6"/>
    <mergeCell ref="B7:C7"/>
    <mergeCell ref="B8:C8"/>
    <mergeCell ref="B9:C9"/>
    <mergeCell ref="C2:S2"/>
    <mergeCell ref="D10:E10"/>
    <mergeCell ref="D11:E11"/>
    <mergeCell ref="D5:E5"/>
    <mergeCell ref="D6:E6"/>
    <mergeCell ref="D7:E7"/>
    <mergeCell ref="D8:E8"/>
    <mergeCell ref="D9:E9"/>
    <mergeCell ref="F5:G5"/>
    <mergeCell ref="F6:G6"/>
    <mergeCell ref="F7:G7"/>
    <mergeCell ref="F8:G8"/>
    <mergeCell ref="F9:G9"/>
    <mergeCell ref="H5:I5"/>
    <mergeCell ref="H6:I6"/>
    <mergeCell ref="H7:I7"/>
    <mergeCell ref="H8:I8"/>
    <mergeCell ref="H9:I9"/>
    <mergeCell ref="P8:Q8"/>
    <mergeCell ref="B10:C10"/>
    <mergeCell ref="B11:C11"/>
    <mergeCell ref="B14:D14"/>
    <mergeCell ref="B15:D15"/>
    <mergeCell ref="B16:D16"/>
    <mergeCell ref="B17:D17"/>
    <mergeCell ref="B18:D18"/>
    <mergeCell ref="B19:D19"/>
    <mergeCell ref="B20:D20"/>
  </mergeCells>
  <pageMargins left="0.7" right="0.7" top="0.75" bottom="0.75" header="0.3" footer="0.3"/>
  <pageSetup paperSize="9" orientation="portrait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S22"/>
  <sheetViews>
    <sheetView workbookViewId="0">
      <selection activeCell="T7" sqref="T7"/>
    </sheetView>
  </sheetViews>
  <sheetFormatPr defaultRowHeight="12.5" x14ac:dyDescent="0.25"/>
  <cols>
    <col min="1" max="1" width="2.26953125" style="57" customWidth="1"/>
    <col min="2" max="2" width="6.453125" style="57" hidden="1" customWidth="1"/>
    <col min="3" max="3" width="1.26953125" style="57" customWidth="1"/>
    <col min="4" max="4" width="10.7265625" style="57" customWidth="1"/>
    <col min="5" max="5" width="7.90625" style="57" hidden="1" customWidth="1"/>
    <col min="6" max="6" width="17.36328125" style="57" customWidth="1"/>
    <col min="7" max="7" width="8.984375E-2" style="57" customWidth="1"/>
    <col min="8" max="8" width="17.26953125" style="57" customWidth="1"/>
    <col min="9" max="9" width="0.1796875" style="57" customWidth="1"/>
    <col min="10" max="10" width="17.08984375" style="57" customWidth="1"/>
    <col min="11" max="11" width="0.26953125" style="57" customWidth="1"/>
    <col min="12" max="12" width="16.90625" style="57" customWidth="1"/>
    <col min="13" max="13" width="0.36328125" style="57" customWidth="1"/>
    <col min="14" max="14" width="16.7265625" style="57" customWidth="1"/>
    <col min="15" max="15" width="0.453125" style="57" customWidth="1"/>
    <col min="16" max="16" width="16.54296875" style="57" customWidth="1"/>
    <col min="17" max="17" width="0.6328125" style="57" customWidth="1"/>
    <col min="18" max="18" width="16.36328125" style="57" customWidth="1"/>
    <col min="19" max="16384" width="8.7265625" style="57"/>
  </cols>
  <sheetData>
    <row r="1" spans="1:18" s="50" customFormat="1" ht="13.9" customHeight="1" x14ac:dyDescent="0.25"/>
    <row r="2" spans="1:18" s="50" customFormat="1" ht="31.5" customHeight="1" x14ac:dyDescent="0.25">
      <c r="D2" s="27" t="s">
        <v>28</v>
      </c>
      <c r="E2" s="27"/>
      <c r="F2" s="27"/>
      <c r="G2" s="27"/>
      <c r="H2" s="27"/>
      <c r="I2" s="27"/>
      <c r="J2" s="27"/>
      <c r="K2" s="27"/>
      <c r="L2" s="27"/>
      <c r="M2" s="27"/>
      <c r="N2" s="27"/>
      <c r="O2" s="27"/>
      <c r="P2" s="27"/>
      <c r="Q2" s="27"/>
      <c r="R2" s="27"/>
    </row>
    <row r="3" spans="1:18" s="50" customFormat="1" ht="10.65" customHeight="1" x14ac:dyDescent="0.25"/>
    <row r="4" spans="1:18" s="50" customFormat="1" ht="11.5" x14ac:dyDescent="0.25"/>
    <row r="5" spans="1:18" s="50" customFormat="1" ht="23.5" customHeight="1" x14ac:dyDescent="0.25">
      <c r="C5" s="51"/>
      <c r="D5" s="51"/>
      <c r="E5" s="51"/>
      <c r="F5" s="58"/>
      <c r="G5" s="52"/>
      <c r="H5" s="52"/>
      <c r="I5" s="52"/>
      <c r="J5" s="52"/>
      <c r="K5" s="52"/>
      <c r="L5" s="52"/>
      <c r="M5" s="52"/>
      <c r="N5" s="52"/>
      <c r="O5" s="52"/>
      <c r="P5" s="52"/>
      <c r="Q5" s="53" t="s">
        <v>18</v>
      </c>
      <c r="R5" s="53"/>
    </row>
    <row r="6" spans="1:18" s="50" customFormat="1" ht="37.9" customHeight="1" x14ac:dyDescent="0.25">
      <c r="C6" s="54" t="s">
        <v>0</v>
      </c>
      <c r="D6" s="54"/>
      <c r="E6" s="54"/>
      <c r="F6" s="7" t="s">
        <v>19</v>
      </c>
      <c r="G6" s="28" t="s">
        <v>20</v>
      </c>
      <c r="H6" s="28"/>
      <c r="I6" s="28" t="s">
        <v>21</v>
      </c>
      <c r="J6" s="28"/>
      <c r="K6" s="28" t="s">
        <v>22</v>
      </c>
      <c r="L6" s="28"/>
      <c r="M6" s="28" t="s">
        <v>23</v>
      </c>
      <c r="N6" s="28"/>
      <c r="O6" s="28" t="s">
        <v>24</v>
      </c>
      <c r="P6" s="28"/>
      <c r="Q6" s="28" t="s">
        <v>25</v>
      </c>
      <c r="R6" s="28"/>
    </row>
    <row r="7" spans="1:18" s="50" customFormat="1" ht="26.15" customHeight="1" x14ac:dyDescent="0.25">
      <c r="C7" s="29">
        <v>2021</v>
      </c>
      <c r="D7" s="29"/>
      <c r="E7" s="29"/>
      <c r="F7" s="5">
        <v>205.95032800000001</v>
      </c>
      <c r="G7" s="20">
        <v>-6.1251639999999998</v>
      </c>
      <c r="H7" s="20"/>
      <c r="I7" s="20">
        <v>37.106523000000003</v>
      </c>
      <c r="J7" s="20"/>
      <c r="K7" s="20">
        <v>46.995899000000001</v>
      </c>
      <c r="L7" s="20"/>
      <c r="M7" s="20">
        <v>0.36537799999999998</v>
      </c>
      <c r="N7" s="20"/>
      <c r="O7" s="20">
        <v>126.319373</v>
      </c>
      <c r="P7" s="20"/>
      <c r="Q7" s="20">
        <v>410.61233700000003</v>
      </c>
      <c r="R7" s="20"/>
    </row>
    <row r="8" spans="1:18" s="50" customFormat="1" ht="26.15" customHeight="1" x14ac:dyDescent="0.25">
      <c r="C8" s="29">
        <v>2022</v>
      </c>
      <c r="D8" s="29"/>
      <c r="E8" s="29"/>
      <c r="F8" s="5">
        <v>241.138543</v>
      </c>
      <c r="G8" s="20">
        <v>1.1664570000000001</v>
      </c>
      <c r="H8" s="20"/>
      <c r="I8" s="20">
        <v>51.600422999999999</v>
      </c>
      <c r="J8" s="20"/>
      <c r="K8" s="20">
        <v>47.879646999999999</v>
      </c>
      <c r="L8" s="20"/>
      <c r="M8" s="20">
        <v>0.24229700000000001</v>
      </c>
      <c r="N8" s="20"/>
      <c r="O8" s="20">
        <v>377.48126400000001</v>
      </c>
      <c r="P8" s="20"/>
      <c r="Q8" s="20">
        <v>719.50863100000004</v>
      </c>
      <c r="R8" s="20"/>
    </row>
    <row r="9" spans="1:18" s="50" customFormat="1" ht="26.15" customHeight="1" x14ac:dyDescent="0.25">
      <c r="C9" s="29">
        <v>2023</v>
      </c>
      <c r="D9" s="29"/>
      <c r="E9" s="29"/>
      <c r="F9" s="5">
        <v>270.80962899999997</v>
      </c>
      <c r="G9" s="20">
        <v>3.7199999999999999E-4</v>
      </c>
      <c r="H9" s="20"/>
      <c r="I9" s="20">
        <v>76.924454999999995</v>
      </c>
      <c r="J9" s="20"/>
      <c r="K9" s="20">
        <v>48.796658999999998</v>
      </c>
      <c r="L9" s="20"/>
      <c r="M9" s="20">
        <v>0.13500000000000001</v>
      </c>
      <c r="N9" s="20"/>
      <c r="O9" s="20">
        <v>467.58849099999998</v>
      </c>
      <c r="P9" s="20"/>
      <c r="Q9" s="20">
        <v>864.25460599999997</v>
      </c>
      <c r="R9" s="20"/>
    </row>
    <row r="10" spans="1:18" s="50" customFormat="1" ht="26.15" customHeight="1" x14ac:dyDescent="0.25">
      <c r="C10" s="29">
        <v>2024</v>
      </c>
      <c r="D10" s="29"/>
      <c r="E10" s="29"/>
      <c r="F10" s="5">
        <v>288.53057200000001</v>
      </c>
      <c r="G10" s="20">
        <v>0</v>
      </c>
      <c r="H10" s="20"/>
      <c r="I10" s="20">
        <v>84.203316000000001</v>
      </c>
      <c r="J10" s="20"/>
      <c r="K10" s="20">
        <v>49.530203</v>
      </c>
      <c r="L10" s="20"/>
      <c r="M10" s="20">
        <v>0.15</v>
      </c>
      <c r="N10" s="20"/>
      <c r="O10" s="20">
        <v>565.08412999999996</v>
      </c>
      <c r="P10" s="20"/>
      <c r="Q10" s="20">
        <v>987.49822099999994</v>
      </c>
      <c r="R10" s="20"/>
    </row>
    <row r="11" spans="1:18" s="50" customFormat="1" ht="26.15" customHeight="1" x14ac:dyDescent="0.25">
      <c r="C11" s="29">
        <v>2025</v>
      </c>
      <c r="D11" s="29"/>
      <c r="E11" s="29"/>
      <c r="F11" s="5">
        <v>293.66879999999998</v>
      </c>
      <c r="G11" s="20">
        <v>0</v>
      </c>
      <c r="H11" s="20"/>
      <c r="I11" s="20">
        <v>112.36737100000001</v>
      </c>
      <c r="J11" s="20"/>
      <c r="K11" s="20">
        <v>48.025723999999997</v>
      </c>
      <c r="L11" s="20"/>
      <c r="M11" s="20">
        <v>0</v>
      </c>
      <c r="N11" s="20"/>
      <c r="O11" s="20">
        <v>556.262113</v>
      </c>
      <c r="P11" s="20"/>
      <c r="Q11" s="20">
        <v>1010.324008</v>
      </c>
      <c r="R11" s="20"/>
    </row>
    <row r="12" spans="1:18" s="50" customFormat="1" x14ac:dyDescent="0.25">
      <c r="C12" s="117"/>
      <c r="D12" s="117"/>
      <c r="E12" s="117"/>
      <c r="F12" s="118"/>
      <c r="G12" s="118"/>
      <c r="H12" s="118"/>
      <c r="I12" s="118"/>
      <c r="J12" s="118"/>
      <c r="K12" s="118"/>
      <c r="L12" s="118"/>
      <c r="M12" s="118"/>
      <c r="N12" s="118"/>
      <c r="O12" s="118"/>
      <c r="P12" s="118"/>
      <c r="Q12" s="118"/>
      <c r="R12" s="118"/>
    </row>
    <row r="13" spans="1:18" s="50" customFormat="1" ht="11.5" x14ac:dyDescent="0.25"/>
    <row r="14" spans="1:18" s="50" customFormat="1" ht="23.5" customHeight="1" x14ac:dyDescent="0.25">
      <c r="A14" s="67"/>
      <c r="B14" s="60"/>
      <c r="C14" s="60"/>
      <c r="D14" s="51"/>
      <c r="E14" s="56"/>
      <c r="F14" s="56"/>
      <c r="G14" s="56"/>
      <c r="H14" s="56"/>
      <c r="I14" s="56"/>
      <c r="J14" s="56"/>
      <c r="K14" s="56"/>
      <c r="L14" s="56"/>
      <c r="M14" s="56"/>
      <c r="N14" s="56"/>
      <c r="O14" s="56"/>
      <c r="P14" s="56"/>
      <c r="Q14" s="56"/>
      <c r="R14" s="59" t="s">
        <v>26</v>
      </c>
    </row>
    <row r="15" spans="1:18" s="50" customFormat="1" ht="37.9" customHeight="1" x14ac:dyDescent="0.25">
      <c r="A15" s="67"/>
      <c r="B15" s="65" t="s">
        <v>0</v>
      </c>
      <c r="C15" s="61"/>
      <c r="D15" s="21"/>
      <c r="E15" s="28" t="s">
        <v>19</v>
      </c>
      <c r="F15" s="28"/>
      <c r="G15" s="28"/>
      <c r="H15" s="28" t="s">
        <v>20</v>
      </c>
      <c r="I15" s="28"/>
      <c r="J15" s="28" t="s">
        <v>21</v>
      </c>
      <c r="K15" s="28"/>
      <c r="L15" s="28" t="s">
        <v>22</v>
      </c>
      <c r="M15" s="28"/>
      <c r="N15" s="28" t="s">
        <v>23</v>
      </c>
      <c r="O15" s="28"/>
      <c r="P15" s="28" t="s">
        <v>24</v>
      </c>
      <c r="Q15" s="28"/>
      <c r="R15" s="7" t="s">
        <v>25</v>
      </c>
    </row>
    <row r="16" spans="1:18" s="50" customFormat="1" ht="24.5" customHeight="1" x14ac:dyDescent="0.25">
      <c r="A16" s="67"/>
      <c r="B16" s="66">
        <v>2021</v>
      </c>
      <c r="C16" s="63"/>
      <c r="D16" s="64"/>
      <c r="E16" s="20">
        <v>50.156877775447803</v>
      </c>
      <c r="F16" s="20"/>
      <c r="G16" s="20"/>
      <c r="H16" s="20">
        <v>-1.4917145560582601</v>
      </c>
      <c r="I16" s="20"/>
      <c r="J16" s="20">
        <v>9.0368748467487006</v>
      </c>
      <c r="K16" s="20"/>
      <c r="L16" s="20">
        <v>11.445320747876099</v>
      </c>
      <c r="M16" s="20"/>
      <c r="N16" s="20">
        <v>8.8983687794066499E-2</v>
      </c>
      <c r="O16" s="20"/>
      <c r="P16" s="20">
        <v>30.763657498191499</v>
      </c>
      <c r="Q16" s="20"/>
      <c r="R16" s="5">
        <v>100</v>
      </c>
    </row>
    <row r="17" spans="1:18" s="50" customFormat="1" ht="24.5" customHeight="1" x14ac:dyDescent="0.25">
      <c r="A17" s="67"/>
      <c r="B17" s="66">
        <v>2022</v>
      </c>
      <c r="C17" s="63"/>
      <c r="D17" s="64"/>
      <c r="E17" s="20">
        <v>33.5143363971683</v>
      </c>
      <c r="F17" s="20"/>
      <c r="G17" s="20"/>
      <c r="H17" s="20">
        <v>0.16211855560075999</v>
      </c>
      <c r="I17" s="20"/>
      <c r="J17" s="20">
        <v>7.1716197383600297</v>
      </c>
      <c r="K17" s="20"/>
      <c r="L17" s="20">
        <v>6.6544923767564903</v>
      </c>
      <c r="M17" s="20"/>
      <c r="N17" s="20">
        <v>3.3675343082854602E-2</v>
      </c>
      <c r="O17" s="20"/>
      <c r="P17" s="20">
        <v>52.463757589031601</v>
      </c>
      <c r="Q17" s="20"/>
      <c r="R17" s="5">
        <v>100</v>
      </c>
    </row>
    <row r="18" spans="1:18" s="50" customFormat="1" ht="24.5" customHeight="1" x14ac:dyDescent="0.25">
      <c r="A18" s="67"/>
      <c r="B18" s="66">
        <v>2023</v>
      </c>
      <c r="C18" s="63"/>
      <c r="D18" s="64"/>
      <c r="E18" s="20">
        <v>31.334473327643501</v>
      </c>
      <c r="F18" s="20"/>
      <c r="G18" s="20"/>
      <c r="H18" s="20">
        <v>4.3042871558615703E-5</v>
      </c>
      <c r="I18" s="20"/>
      <c r="J18" s="20">
        <v>8.9006705276384697</v>
      </c>
      <c r="K18" s="20"/>
      <c r="L18" s="20">
        <v>5.6460976500714199</v>
      </c>
      <c r="M18" s="20"/>
      <c r="N18" s="20">
        <v>1.5620396936594399E-2</v>
      </c>
      <c r="O18" s="20"/>
      <c r="P18" s="20">
        <v>54.103095054838498</v>
      </c>
      <c r="Q18" s="20"/>
      <c r="R18" s="5">
        <v>100</v>
      </c>
    </row>
    <row r="19" spans="1:18" s="50" customFormat="1" ht="24.5" customHeight="1" x14ac:dyDescent="0.25">
      <c r="A19" s="67"/>
      <c r="B19" s="66">
        <v>2024</v>
      </c>
      <c r="C19" s="63"/>
      <c r="D19" s="64"/>
      <c r="E19" s="20">
        <v>29.2183384095433</v>
      </c>
      <c r="F19" s="20"/>
      <c r="G19" s="20"/>
      <c r="H19" s="20">
        <v>0</v>
      </c>
      <c r="I19" s="20"/>
      <c r="J19" s="20">
        <v>8.5269334373818602</v>
      </c>
      <c r="K19" s="20"/>
      <c r="L19" s="20">
        <v>5.0157257954189296</v>
      </c>
      <c r="M19" s="20"/>
      <c r="N19" s="20">
        <v>1.51899007826162E-2</v>
      </c>
      <c r="O19" s="20"/>
      <c r="P19" s="20">
        <v>57.223812456873297</v>
      </c>
      <c r="Q19" s="20"/>
      <c r="R19" s="5">
        <v>100</v>
      </c>
    </row>
    <row r="20" spans="1:18" s="50" customFormat="1" ht="24.5" customHeight="1" x14ac:dyDescent="0.25">
      <c r="A20" s="67"/>
      <c r="B20" s="66">
        <v>2025</v>
      </c>
      <c r="C20" s="63"/>
      <c r="D20" s="64"/>
      <c r="E20" s="20">
        <v>29.0667941843069</v>
      </c>
      <c r="F20" s="20"/>
      <c r="G20" s="20"/>
      <c r="H20" s="20">
        <v>0</v>
      </c>
      <c r="I20" s="20"/>
      <c r="J20" s="20">
        <v>11.1219143670988</v>
      </c>
      <c r="K20" s="20"/>
      <c r="L20" s="20">
        <v>4.753497256298</v>
      </c>
      <c r="M20" s="20"/>
      <c r="N20" s="20">
        <v>0</v>
      </c>
      <c r="O20" s="20"/>
      <c r="P20" s="20">
        <v>55.057794192296399</v>
      </c>
      <c r="Q20" s="20"/>
      <c r="R20" s="5">
        <v>100</v>
      </c>
    </row>
    <row r="21" spans="1:18" s="50" customFormat="1" ht="58.65" customHeight="1" x14ac:dyDescent="0.25"/>
    <row r="22" spans="1:18" s="50" customFormat="1" ht="30.4" customHeight="1" x14ac:dyDescent="0.25"/>
  </sheetData>
  <mergeCells count="99">
    <mergeCell ref="Q5:R5"/>
    <mergeCell ref="Q6:R6"/>
    <mergeCell ref="Q7:R7"/>
    <mergeCell ref="Q8:R8"/>
    <mergeCell ref="Q9:R9"/>
    <mergeCell ref="P14:Q14"/>
    <mergeCell ref="P15:Q15"/>
    <mergeCell ref="P16:Q16"/>
    <mergeCell ref="P17:Q17"/>
    <mergeCell ref="P18:Q18"/>
    <mergeCell ref="P19:Q19"/>
    <mergeCell ref="P20:Q20"/>
    <mergeCell ref="Q10:R10"/>
    <mergeCell ref="Q11:R11"/>
    <mergeCell ref="L17:M17"/>
    <mergeCell ref="L18:M18"/>
    <mergeCell ref="L19:M19"/>
    <mergeCell ref="L20:M20"/>
    <mergeCell ref="M10:N10"/>
    <mergeCell ref="M11:N11"/>
    <mergeCell ref="N18:O18"/>
    <mergeCell ref="N19:O19"/>
    <mergeCell ref="N20:O20"/>
    <mergeCell ref="M5:N5"/>
    <mergeCell ref="M6:N6"/>
    <mergeCell ref="M7:N7"/>
    <mergeCell ref="M8:N8"/>
    <mergeCell ref="M9:N9"/>
    <mergeCell ref="N14:O14"/>
    <mergeCell ref="N15:O15"/>
    <mergeCell ref="N16:O16"/>
    <mergeCell ref="N17:O17"/>
    <mergeCell ref="O10:P10"/>
    <mergeCell ref="O11:P11"/>
    <mergeCell ref="O5:P5"/>
    <mergeCell ref="O6:P6"/>
    <mergeCell ref="O7:P7"/>
    <mergeCell ref="O8:P8"/>
    <mergeCell ref="H17:I17"/>
    <mergeCell ref="H18:I18"/>
    <mergeCell ref="H19:I19"/>
    <mergeCell ref="H20:I20"/>
    <mergeCell ref="I10:J10"/>
    <mergeCell ref="I11:J11"/>
    <mergeCell ref="I5:J5"/>
    <mergeCell ref="I6:J6"/>
    <mergeCell ref="I7:J7"/>
    <mergeCell ref="I8:J8"/>
    <mergeCell ref="I9:J9"/>
    <mergeCell ref="J14:K14"/>
    <mergeCell ref="J15:K15"/>
    <mergeCell ref="J16:K16"/>
    <mergeCell ref="J17:K17"/>
    <mergeCell ref="J18:K18"/>
    <mergeCell ref="J19:K19"/>
    <mergeCell ref="J20:K20"/>
    <mergeCell ref="K10:L10"/>
    <mergeCell ref="K11:L11"/>
    <mergeCell ref="K5:L5"/>
    <mergeCell ref="K6:L6"/>
    <mergeCell ref="K7:L7"/>
    <mergeCell ref="K8:L8"/>
    <mergeCell ref="C5:E5"/>
    <mergeCell ref="C6:E6"/>
    <mergeCell ref="C7:E7"/>
    <mergeCell ref="C8:E8"/>
    <mergeCell ref="C9:E9"/>
    <mergeCell ref="D2:R2"/>
    <mergeCell ref="E14:G14"/>
    <mergeCell ref="E15:G15"/>
    <mergeCell ref="E16:G16"/>
    <mergeCell ref="G10:H10"/>
    <mergeCell ref="G11:H11"/>
    <mergeCell ref="G5:H5"/>
    <mergeCell ref="G6:H6"/>
    <mergeCell ref="G7:H7"/>
    <mergeCell ref="G8:H8"/>
    <mergeCell ref="G9:H9"/>
    <mergeCell ref="H14:I14"/>
    <mergeCell ref="H15:I15"/>
    <mergeCell ref="H16:I16"/>
    <mergeCell ref="K9:L9"/>
    <mergeCell ref="L14:M14"/>
    <mergeCell ref="L15:M15"/>
    <mergeCell ref="L16:M16"/>
    <mergeCell ref="O9:P9"/>
    <mergeCell ref="B14:D14"/>
    <mergeCell ref="B15:D15"/>
    <mergeCell ref="B16:D16"/>
    <mergeCell ref="B17:D17"/>
    <mergeCell ref="B18:D18"/>
    <mergeCell ref="B19:D19"/>
    <mergeCell ref="B20:D20"/>
    <mergeCell ref="C10:E10"/>
    <mergeCell ref="C11:E11"/>
    <mergeCell ref="E17:G17"/>
    <mergeCell ref="E18:G18"/>
    <mergeCell ref="E19:G19"/>
    <mergeCell ref="E20:G20"/>
  </mergeCells>
  <pageMargins left="0.7" right="0.7" top="0.75" bottom="0.75" header="0.3" footer="0.3"/>
  <pageSetup paperSize="9" orientation="portrait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B1:K13"/>
  <sheetViews>
    <sheetView workbookViewId="0">
      <selection activeCell="N12" sqref="N12"/>
    </sheetView>
  </sheetViews>
  <sheetFormatPr defaultRowHeight="12.5" x14ac:dyDescent="0.25"/>
  <cols>
    <col min="1" max="1" width="4" style="57" customWidth="1"/>
    <col min="2" max="2" width="8.984375E-2" style="57" customWidth="1"/>
    <col min="3" max="3" width="11.54296875" style="57" customWidth="1"/>
    <col min="4" max="10" width="17.08984375" style="57" customWidth="1"/>
    <col min="11" max="11" width="0.1796875" style="57" customWidth="1"/>
    <col min="12" max="16384" width="8.7265625" style="57"/>
  </cols>
  <sheetData>
    <row r="1" spans="2:11" s="50" customFormat="1" ht="18.649999999999999" customHeight="1" x14ac:dyDescent="0.25"/>
    <row r="2" spans="2:11" s="50" customFormat="1" ht="31.5" customHeight="1" x14ac:dyDescent="0.25">
      <c r="C2" s="27" t="s">
        <v>31</v>
      </c>
      <c r="D2" s="27"/>
      <c r="E2" s="27"/>
      <c r="F2" s="27"/>
      <c r="G2" s="27"/>
      <c r="H2" s="27"/>
      <c r="I2" s="27"/>
      <c r="J2" s="27"/>
      <c r="K2" s="27"/>
    </row>
    <row r="3" spans="2:11" s="50" customFormat="1" ht="11.5" x14ac:dyDescent="0.25"/>
    <row r="4" spans="2:11" s="50" customFormat="1" ht="11.5" x14ac:dyDescent="0.25"/>
    <row r="5" spans="2:11" s="50" customFormat="1" ht="23.5" customHeight="1" x14ac:dyDescent="0.25">
      <c r="B5" s="51"/>
      <c r="C5" s="51"/>
      <c r="D5" s="58"/>
      <c r="E5" s="58"/>
      <c r="F5" s="58"/>
      <c r="G5" s="58"/>
      <c r="H5" s="58"/>
      <c r="I5" s="58"/>
      <c r="J5" s="59" t="s">
        <v>29</v>
      </c>
    </row>
    <row r="6" spans="2:11" s="50" customFormat="1" ht="37.9" customHeight="1" x14ac:dyDescent="0.25">
      <c r="B6" s="54" t="s">
        <v>0</v>
      </c>
      <c r="C6" s="54"/>
      <c r="D6" s="7" t="s">
        <v>19</v>
      </c>
      <c r="E6" s="7" t="s">
        <v>20</v>
      </c>
      <c r="F6" s="7" t="s">
        <v>21</v>
      </c>
      <c r="G6" s="7" t="s">
        <v>22</v>
      </c>
      <c r="H6" s="7" t="s">
        <v>23</v>
      </c>
      <c r="I6" s="7" t="s">
        <v>24</v>
      </c>
      <c r="J6" s="7" t="s">
        <v>25</v>
      </c>
    </row>
    <row r="7" spans="2:11" s="50" customFormat="1" ht="27.15" customHeight="1" x14ac:dyDescent="0.25">
      <c r="B7" s="29">
        <v>2021</v>
      </c>
      <c r="C7" s="29"/>
      <c r="D7" s="68">
        <v>38.799999999999997</v>
      </c>
      <c r="E7" s="68">
        <v>-1.1000000000000001</v>
      </c>
      <c r="F7" s="68">
        <v>40.799999999999997</v>
      </c>
      <c r="G7" s="68">
        <v>89.3</v>
      </c>
      <c r="H7" s="68">
        <v>100</v>
      </c>
      <c r="I7" s="68">
        <v>100</v>
      </c>
      <c r="J7" s="68">
        <v>30.7</v>
      </c>
    </row>
    <row r="8" spans="2:11" s="50" customFormat="1" ht="27.15" customHeight="1" x14ac:dyDescent="0.25">
      <c r="B8" s="29">
        <v>2022</v>
      </c>
      <c r="C8" s="29"/>
      <c r="D8" s="68">
        <v>35.799999999999997</v>
      </c>
      <c r="E8" s="68">
        <v>4.8</v>
      </c>
      <c r="F8" s="68">
        <v>39.9</v>
      </c>
      <c r="G8" s="68">
        <v>92</v>
      </c>
      <c r="H8" s="68">
        <v>100</v>
      </c>
      <c r="I8" s="68">
        <v>100</v>
      </c>
      <c r="J8" s="68">
        <v>57.3</v>
      </c>
    </row>
    <row r="9" spans="2:11" s="50" customFormat="1" ht="27.15" customHeight="1" x14ac:dyDescent="0.25">
      <c r="B9" s="29">
        <v>2023</v>
      </c>
      <c r="C9" s="29"/>
      <c r="D9" s="68">
        <v>35.6</v>
      </c>
      <c r="E9" s="68">
        <v>100</v>
      </c>
      <c r="F9" s="68">
        <v>48.4</v>
      </c>
      <c r="G9" s="68">
        <v>90.5</v>
      </c>
      <c r="H9" s="68">
        <v>50</v>
      </c>
      <c r="I9" s="68">
        <v>100</v>
      </c>
      <c r="J9" s="68">
        <v>60</v>
      </c>
    </row>
    <row r="10" spans="2:11" s="50" customFormat="1" ht="27.15" customHeight="1" x14ac:dyDescent="0.25">
      <c r="B10" s="29">
        <v>2024</v>
      </c>
      <c r="C10" s="29"/>
      <c r="D10" s="68">
        <v>35.200000000000003</v>
      </c>
      <c r="E10" s="69" t="s">
        <v>30</v>
      </c>
      <c r="F10" s="68">
        <v>55.5</v>
      </c>
      <c r="G10" s="68">
        <v>89.9</v>
      </c>
      <c r="H10" s="68">
        <v>50</v>
      </c>
      <c r="I10" s="68">
        <v>100</v>
      </c>
      <c r="J10" s="68">
        <v>62.1</v>
      </c>
    </row>
    <row r="11" spans="2:11" s="50" customFormat="1" ht="27.15" customHeight="1" x14ac:dyDescent="0.25">
      <c r="B11" s="29">
        <v>2025</v>
      </c>
      <c r="C11" s="29"/>
      <c r="D11" s="68">
        <v>35.4</v>
      </c>
      <c r="E11" s="69" t="s">
        <v>30</v>
      </c>
      <c r="F11" s="68">
        <v>55.6</v>
      </c>
      <c r="G11" s="68">
        <v>90.7</v>
      </c>
      <c r="H11" s="69" t="s">
        <v>30</v>
      </c>
      <c r="I11" s="68">
        <v>100</v>
      </c>
      <c r="J11" s="68">
        <v>61.6</v>
      </c>
    </row>
    <row r="12" spans="2:11" s="50" customFormat="1" ht="36.75" customHeight="1" x14ac:dyDescent="0.25"/>
    <row r="13" spans="2:11" s="50" customFormat="1" ht="30.4" customHeight="1" x14ac:dyDescent="0.25"/>
  </sheetData>
  <mergeCells count="8">
    <mergeCell ref="C2:K2"/>
    <mergeCell ref="B10:C10"/>
    <mergeCell ref="B11:C11"/>
    <mergeCell ref="B5:C5"/>
    <mergeCell ref="B6:C6"/>
    <mergeCell ref="B7:C7"/>
    <mergeCell ref="B8:C8"/>
    <mergeCell ref="B9:C9"/>
  </mergeCells>
  <pageMargins left="0.7" right="0.7" top="0.75" bottom="0.75" header="0.3" footer="0.3"/>
  <pageSetup paperSize="9" orientation="portrait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B1:K12"/>
  <sheetViews>
    <sheetView workbookViewId="0">
      <selection activeCell="M6" sqref="M6"/>
    </sheetView>
  </sheetViews>
  <sheetFormatPr defaultRowHeight="12.5" x14ac:dyDescent="0.25"/>
  <cols>
    <col min="1" max="1" width="3.81640625" style="57" customWidth="1"/>
    <col min="2" max="2" width="8.984375E-2" style="57" customWidth="1"/>
    <col min="3" max="3" width="11.54296875" style="57" customWidth="1"/>
    <col min="4" max="9" width="17.08984375" style="57" customWidth="1"/>
    <col min="10" max="10" width="16.08984375" style="57" customWidth="1"/>
    <col min="11" max="11" width="0.54296875" style="57" customWidth="1"/>
    <col min="12" max="16384" width="8.7265625" style="57"/>
  </cols>
  <sheetData>
    <row r="1" spans="2:11" s="50" customFormat="1" ht="22.4" customHeight="1" x14ac:dyDescent="0.25"/>
    <row r="2" spans="2:11" s="50" customFormat="1" ht="31.5" customHeight="1" x14ac:dyDescent="0.25">
      <c r="C2" s="27" t="s">
        <v>32</v>
      </c>
      <c r="D2" s="27"/>
      <c r="E2" s="27"/>
      <c r="F2" s="27"/>
      <c r="G2" s="27"/>
      <c r="H2" s="27"/>
      <c r="I2" s="27"/>
      <c r="J2" s="27"/>
    </row>
    <row r="3" spans="2:11" s="50" customFormat="1" ht="26.15" customHeight="1" x14ac:dyDescent="0.25"/>
    <row r="4" spans="2:11" s="50" customFormat="1" ht="23.5" customHeight="1" x14ac:dyDescent="0.25">
      <c r="B4" s="70"/>
      <c r="C4" s="70"/>
      <c r="D4" s="58"/>
      <c r="E4" s="58"/>
      <c r="F4" s="58"/>
      <c r="G4" s="58"/>
      <c r="H4" s="58"/>
      <c r="I4" s="58"/>
      <c r="J4" s="53" t="s">
        <v>29</v>
      </c>
      <c r="K4" s="53"/>
    </row>
    <row r="5" spans="2:11" s="50" customFormat="1" ht="37.9" customHeight="1" x14ac:dyDescent="0.25">
      <c r="B5" s="21" t="s">
        <v>0</v>
      </c>
      <c r="C5" s="21"/>
      <c r="D5" s="7" t="s">
        <v>19</v>
      </c>
      <c r="E5" s="7" t="s">
        <v>20</v>
      </c>
      <c r="F5" s="7" t="s">
        <v>21</v>
      </c>
      <c r="G5" s="7" t="s">
        <v>22</v>
      </c>
      <c r="H5" s="7" t="s">
        <v>23</v>
      </c>
      <c r="I5" s="7" t="s">
        <v>24</v>
      </c>
      <c r="J5" s="28" t="s">
        <v>25</v>
      </c>
      <c r="K5" s="28"/>
    </row>
    <row r="6" spans="2:11" s="50" customFormat="1" ht="28.75" customHeight="1" x14ac:dyDescent="0.25">
      <c r="B6" s="29">
        <v>2021</v>
      </c>
      <c r="C6" s="29"/>
      <c r="D6" s="5">
        <v>82.5</v>
      </c>
      <c r="E6" s="5">
        <v>52.7</v>
      </c>
      <c r="F6" s="5">
        <v>54.2</v>
      </c>
      <c r="G6" s="5">
        <v>53.3</v>
      </c>
      <c r="H6" s="5">
        <v>-4</v>
      </c>
      <c r="I6" s="5">
        <v>2.9</v>
      </c>
      <c r="J6" s="20">
        <v>35.799999999999997</v>
      </c>
      <c r="K6" s="20"/>
    </row>
    <row r="7" spans="2:11" s="50" customFormat="1" ht="28.75" customHeight="1" x14ac:dyDescent="0.25">
      <c r="B7" s="29">
        <v>2022</v>
      </c>
      <c r="C7" s="29"/>
      <c r="D7" s="5">
        <v>90.1</v>
      </c>
      <c r="E7" s="5">
        <v>-73.400000000000006</v>
      </c>
      <c r="F7" s="5">
        <v>85.9</v>
      </c>
      <c r="G7" s="5">
        <v>-1.7</v>
      </c>
      <c r="H7" s="5">
        <v>-1.5</v>
      </c>
      <c r="I7" s="5">
        <v>0.8</v>
      </c>
      <c r="J7" s="20">
        <v>15.2</v>
      </c>
      <c r="K7" s="20"/>
    </row>
    <row r="8" spans="2:11" s="50" customFormat="1" ht="28.75" customHeight="1" x14ac:dyDescent="0.25">
      <c r="B8" s="29">
        <v>2023</v>
      </c>
      <c r="C8" s="29"/>
      <c r="D8" s="5">
        <v>67.099999999999994</v>
      </c>
      <c r="E8" s="5">
        <v>128448.7</v>
      </c>
      <c r="F8" s="5">
        <v>248</v>
      </c>
      <c r="G8" s="5">
        <v>19.5</v>
      </c>
      <c r="H8" s="5">
        <v>6.1</v>
      </c>
      <c r="I8" s="5">
        <v>7</v>
      </c>
      <c r="J8" s="20">
        <v>37.299999999999997</v>
      </c>
      <c r="K8" s="20"/>
    </row>
    <row r="9" spans="2:11" s="50" customFormat="1" ht="28.75" customHeight="1" x14ac:dyDescent="0.25">
      <c r="B9" s="29">
        <v>2024</v>
      </c>
      <c r="C9" s="29"/>
      <c r="D9" s="5">
        <v>65.8</v>
      </c>
      <c r="E9" s="5" t="s">
        <v>30</v>
      </c>
      <c r="F9" s="5">
        <v>34.799999999999997</v>
      </c>
      <c r="G9" s="5">
        <v>-15.6</v>
      </c>
      <c r="H9" s="5">
        <v>-9.3000000000000007</v>
      </c>
      <c r="I9" s="5">
        <v>4.5</v>
      </c>
      <c r="J9" s="20">
        <v>21.9</v>
      </c>
      <c r="K9" s="20"/>
    </row>
    <row r="10" spans="2:11" s="50" customFormat="1" ht="28.75" customHeight="1" x14ac:dyDescent="0.25">
      <c r="B10" s="29">
        <v>2025</v>
      </c>
      <c r="C10" s="29"/>
      <c r="D10" s="5">
        <v>111.9</v>
      </c>
      <c r="E10" s="5" t="s">
        <v>30</v>
      </c>
      <c r="F10" s="5">
        <v>126.2</v>
      </c>
      <c r="G10" s="5">
        <v>-92.8</v>
      </c>
      <c r="H10" s="5" t="s">
        <v>30</v>
      </c>
      <c r="I10" s="5">
        <v>5.4</v>
      </c>
      <c r="J10" s="20">
        <v>45.9</v>
      </c>
      <c r="K10" s="20"/>
    </row>
    <row r="11" spans="2:11" s="50" customFormat="1" ht="35.15" customHeight="1" x14ac:dyDescent="0.25"/>
    <row r="12" spans="2:11" s="50" customFormat="1" ht="30.4" customHeight="1" x14ac:dyDescent="0.25"/>
  </sheetData>
  <mergeCells count="15">
    <mergeCell ref="C2:J2"/>
    <mergeCell ref="J10:K10"/>
    <mergeCell ref="J4:K4"/>
    <mergeCell ref="J5:K5"/>
    <mergeCell ref="J6:K6"/>
    <mergeCell ref="J7:K7"/>
    <mergeCell ref="J8:K8"/>
    <mergeCell ref="J9:K9"/>
    <mergeCell ref="B10:C10"/>
    <mergeCell ref="B4:C4"/>
    <mergeCell ref="B5:C5"/>
    <mergeCell ref="B6:C6"/>
    <mergeCell ref="B7:C7"/>
    <mergeCell ref="B8:C8"/>
    <mergeCell ref="B9:C9"/>
  </mergeCells>
  <pageMargins left="0.7" right="0.7" top="0.75" bottom="0.75" header="0.3" footer="0.3"/>
  <pageSetup paperSize="9" orientation="portrait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FD41FE9-9FB0-4028-8127-34569F9E597A}">
  <dimension ref="B1:L17"/>
  <sheetViews>
    <sheetView workbookViewId="0">
      <selection activeCell="O13" sqref="O13"/>
    </sheetView>
  </sheetViews>
  <sheetFormatPr defaultRowHeight="12.5" x14ac:dyDescent="0.25"/>
  <cols>
    <col min="1" max="1" width="7.08984375" customWidth="1"/>
    <col min="2" max="2" width="8.984375E-2" customWidth="1"/>
    <col min="3" max="3" width="0.1796875" customWidth="1"/>
    <col min="4" max="4" width="11.6328125" customWidth="1"/>
    <col min="5" max="5" width="8.984375E-2" customWidth="1"/>
    <col min="6" max="6" width="19.81640625" customWidth="1"/>
    <col min="7" max="7" width="0" hidden="1" customWidth="1"/>
    <col min="8" max="8" width="19.90625" customWidth="1"/>
    <col min="9" max="9" width="0" hidden="1" customWidth="1"/>
    <col min="10" max="10" width="21.90625" customWidth="1"/>
    <col min="11" max="11" width="8.984375E-2" customWidth="1"/>
    <col min="12" max="12" width="1.6328125" customWidth="1"/>
  </cols>
  <sheetData>
    <row r="1" spans="2:12" s="1" customFormat="1" ht="21.25" customHeight="1" x14ac:dyDescent="0.2"/>
    <row r="2" spans="2:12" s="1" customFormat="1" ht="30.4" customHeight="1" x14ac:dyDescent="0.2">
      <c r="D2" s="23" t="s">
        <v>33</v>
      </c>
      <c r="E2" s="23"/>
      <c r="F2" s="23"/>
      <c r="G2" s="23"/>
      <c r="H2" s="23"/>
      <c r="I2" s="23"/>
      <c r="J2" s="23"/>
      <c r="K2" s="23"/>
      <c r="L2" s="23"/>
    </row>
    <row r="3" spans="2:12" s="1" customFormat="1" ht="18.149999999999999" customHeight="1" x14ac:dyDescent="0.2"/>
    <row r="4" spans="2:12" s="1" customFormat="1" ht="25.5" customHeight="1" x14ac:dyDescent="0.2">
      <c r="B4" s="21" t="s">
        <v>0</v>
      </c>
      <c r="C4" s="21"/>
      <c r="D4" s="21"/>
      <c r="E4" s="21" t="s">
        <v>10</v>
      </c>
      <c r="F4" s="21"/>
      <c r="G4" s="21"/>
      <c r="H4" s="21" t="s">
        <v>2</v>
      </c>
      <c r="I4" s="21"/>
      <c r="J4" s="7" t="s">
        <v>4</v>
      </c>
    </row>
    <row r="5" spans="2:12" s="1" customFormat="1" ht="25.5" customHeight="1" x14ac:dyDescent="0.2">
      <c r="B5" s="21"/>
      <c r="C5" s="21"/>
      <c r="D5" s="21"/>
      <c r="E5" s="28" t="s">
        <v>5</v>
      </c>
      <c r="F5" s="28"/>
      <c r="G5" s="28"/>
      <c r="H5" s="28" t="s">
        <v>6</v>
      </c>
      <c r="I5" s="28"/>
      <c r="J5" s="7" t="s">
        <v>6</v>
      </c>
    </row>
    <row r="6" spans="2:12" s="1" customFormat="1" ht="25.5" customHeight="1" x14ac:dyDescent="0.2">
      <c r="B6" s="19" t="s">
        <v>7</v>
      </c>
      <c r="C6" s="19"/>
      <c r="D6" s="19"/>
      <c r="E6" s="19"/>
      <c r="F6" s="19"/>
      <c r="G6" s="19"/>
      <c r="H6" s="19"/>
      <c r="I6" s="19"/>
      <c r="J6" s="19"/>
    </row>
    <row r="7" spans="2:12" s="1" customFormat="1" ht="20.75" customHeight="1" x14ac:dyDescent="0.2">
      <c r="B7" s="29">
        <v>2021</v>
      </c>
      <c r="C7" s="29"/>
      <c r="D7" s="29"/>
      <c r="E7" s="22">
        <v>13893046</v>
      </c>
      <c r="F7" s="22"/>
      <c r="G7" s="22"/>
      <c r="H7" s="20">
        <v>19835.194596000001</v>
      </c>
      <c r="I7" s="20"/>
      <c r="J7" s="5">
        <v>1087150.586448</v>
      </c>
    </row>
    <row r="8" spans="2:12" s="1" customFormat="1" ht="20.75" customHeight="1" x14ac:dyDescent="0.2">
      <c r="B8" s="29">
        <v>2022</v>
      </c>
      <c r="C8" s="29"/>
      <c r="D8" s="29"/>
      <c r="E8" s="22">
        <v>14599621</v>
      </c>
      <c r="F8" s="22"/>
      <c r="G8" s="22"/>
      <c r="H8" s="20">
        <v>20785.375287999999</v>
      </c>
      <c r="I8" s="20"/>
      <c r="J8" s="5">
        <v>1144531.9318820001</v>
      </c>
    </row>
    <row r="9" spans="2:12" s="1" customFormat="1" ht="20.75" customHeight="1" x14ac:dyDescent="0.2">
      <c r="B9" s="29">
        <v>2023</v>
      </c>
      <c r="C9" s="29"/>
      <c r="D9" s="29"/>
      <c r="E9" s="22">
        <v>14541114</v>
      </c>
      <c r="F9" s="22"/>
      <c r="G9" s="22"/>
      <c r="H9" s="20">
        <v>21821.407582</v>
      </c>
      <c r="I9" s="20"/>
      <c r="J9" s="5">
        <v>1204629.777616</v>
      </c>
    </row>
    <row r="10" spans="2:12" s="1" customFormat="1" ht="20.75" customHeight="1" x14ac:dyDescent="0.2">
      <c r="B10" s="29">
        <v>2024</v>
      </c>
      <c r="C10" s="29"/>
      <c r="D10" s="29"/>
      <c r="E10" s="22">
        <v>14589340</v>
      </c>
      <c r="F10" s="22"/>
      <c r="G10" s="22"/>
      <c r="H10" s="20">
        <v>22816.438628</v>
      </c>
      <c r="I10" s="20"/>
      <c r="J10" s="5">
        <v>1269044.8992250001</v>
      </c>
    </row>
    <row r="11" spans="2:12" s="1" customFormat="1" ht="20.75" customHeight="1" x14ac:dyDescent="0.2">
      <c r="B11" s="29">
        <v>2025</v>
      </c>
      <c r="C11" s="29"/>
      <c r="D11" s="29"/>
      <c r="E11" s="22">
        <v>14684357</v>
      </c>
      <c r="F11" s="22"/>
      <c r="G11" s="22"/>
      <c r="H11" s="20">
        <v>23817.869713</v>
      </c>
      <c r="I11" s="20"/>
      <c r="J11" s="5">
        <v>1334275.3994819999</v>
      </c>
    </row>
    <row r="12" spans="2:12" s="1" customFormat="1" ht="25.5" customHeight="1" x14ac:dyDescent="0.2">
      <c r="C12" s="19" t="s">
        <v>8</v>
      </c>
      <c r="D12" s="19"/>
      <c r="E12" s="19"/>
      <c r="F12" s="19"/>
      <c r="G12" s="19"/>
      <c r="H12" s="19"/>
      <c r="I12" s="19"/>
      <c r="J12" s="19"/>
      <c r="K12" s="19"/>
    </row>
    <row r="13" spans="2:12" s="1" customFormat="1" ht="20.75" customHeight="1" x14ac:dyDescent="0.2">
      <c r="C13" s="29">
        <v>2021</v>
      </c>
      <c r="D13" s="29"/>
      <c r="E13" s="29"/>
      <c r="F13" s="4">
        <v>1519969</v>
      </c>
      <c r="G13" s="20">
        <v>4007.7429750000001</v>
      </c>
      <c r="H13" s="20"/>
      <c r="I13" s="20">
        <v>114217.308128</v>
      </c>
      <c r="J13" s="20"/>
      <c r="K13" s="20"/>
    </row>
    <row r="14" spans="2:12" s="1" customFormat="1" ht="20.75" customHeight="1" x14ac:dyDescent="0.2">
      <c r="C14" s="29">
        <v>2022</v>
      </c>
      <c r="D14" s="29"/>
      <c r="E14" s="29"/>
      <c r="F14" s="4">
        <v>1590995</v>
      </c>
      <c r="G14" s="20">
        <v>4827.3109809999996</v>
      </c>
      <c r="H14" s="20"/>
      <c r="I14" s="20">
        <v>115723.713659</v>
      </c>
      <c r="J14" s="20"/>
      <c r="K14" s="20"/>
    </row>
    <row r="15" spans="2:12" s="1" customFormat="1" ht="20.75" customHeight="1" x14ac:dyDescent="0.2">
      <c r="C15" s="29">
        <v>2023</v>
      </c>
      <c r="D15" s="29"/>
      <c r="E15" s="29"/>
      <c r="F15" s="4">
        <v>1645102</v>
      </c>
      <c r="G15" s="20">
        <v>5913.819262</v>
      </c>
      <c r="H15" s="20"/>
      <c r="I15" s="20">
        <v>117268.72769</v>
      </c>
      <c r="J15" s="20"/>
      <c r="K15" s="20"/>
    </row>
    <row r="16" spans="2:12" s="1" customFormat="1" ht="20.75" customHeight="1" x14ac:dyDescent="0.2">
      <c r="C16" s="29">
        <v>2024</v>
      </c>
      <c r="D16" s="29"/>
      <c r="E16" s="29"/>
      <c r="F16" s="4">
        <v>1708962</v>
      </c>
      <c r="G16" s="20">
        <v>7705.918146</v>
      </c>
      <c r="H16" s="20"/>
      <c r="I16" s="20">
        <v>118373.193077</v>
      </c>
      <c r="J16" s="20"/>
      <c r="K16" s="20"/>
    </row>
    <row r="17" spans="3:11" s="1" customFormat="1" ht="20.75" customHeight="1" x14ac:dyDescent="0.2">
      <c r="C17" s="29">
        <v>2025</v>
      </c>
      <c r="D17" s="29"/>
      <c r="E17" s="29"/>
      <c r="F17" s="4">
        <v>1794875</v>
      </c>
      <c r="G17" s="20">
        <v>9968.8349880000005</v>
      </c>
      <c r="H17" s="20"/>
      <c r="I17" s="20">
        <v>122855.490939</v>
      </c>
      <c r="J17" s="20"/>
      <c r="K17" s="20"/>
    </row>
  </sheetData>
  <mergeCells count="38">
    <mergeCell ref="C16:E16"/>
    <mergeCell ref="G16:H16"/>
    <mergeCell ref="I16:K16"/>
    <mergeCell ref="C17:E17"/>
    <mergeCell ref="G17:H17"/>
    <mergeCell ref="I17:K17"/>
    <mergeCell ref="C14:E14"/>
    <mergeCell ref="G14:H14"/>
    <mergeCell ref="I14:K14"/>
    <mergeCell ref="C15:E15"/>
    <mergeCell ref="G15:H15"/>
    <mergeCell ref="I15:K15"/>
    <mergeCell ref="B11:D11"/>
    <mergeCell ref="E11:G11"/>
    <mergeCell ref="H11:I11"/>
    <mergeCell ref="C12:K12"/>
    <mergeCell ref="C13:E13"/>
    <mergeCell ref="G13:H13"/>
    <mergeCell ref="I13:K13"/>
    <mergeCell ref="B9:D9"/>
    <mergeCell ref="E9:G9"/>
    <mergeCell ref="H9:I9"/>
    <mergeCell ref="B10:D10"/>
    <mergeCell ref="E10:G10"/>
    <mergeCell ref="H10:I10"/>
    <mergeCell ref="B6:J6"/>
    <mergeCell ref="B7:D7"/>
    <mergeCell ref="E7:G7"/>
    <mergeCell ref="H7:I7"/>
    <mergeCell ref="B8:D8"/>
    <mergeCell ref="E8:G8"/>
    <mergeCell ref="H8:I8"/>
    <mergeCell ref="D2:L2"/>
    <mergeCell ref="B4:D5"/>
    <mergeCell ref="E4:G4"/>
    <mergeCell ref="H4:I4"/>
    <mergeCell ref="E5:G5"/>
    <mergeCell ref="H5:I5"/>
  </mergeCells>
  <pageMargins left="0.7" right="0.7" top="0.75" bottom="0.75" header="0.3" footer="0.3"/>
  <pageSetup paperSize="9" orientation="portrait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2C26092-9242-4B2B-BFB0-F2CAF2BABB9A}">
  <dimension ref="B1:F10"/>
  <sheetViews>
    <sheetView workbookViewId="0"/>
  </sheetViews>
  <sheetFormatPr defaultRowHeight="12.5" x14ac:dyDescent="0.25"/>
  <cols>
    <col min="1" max="1" width="15" customWidth="1"/>
    <col min="2" max="2" width="0.1796875" customWidth="1"/>
    <col min="3" max="3" width="11.7265625" customWidth="1"/>
    <col min="4" max="4" width="21.6328125" customWidth="1"/>
    <col min="5" max="5" width="25" customWidth="1"/>
    <col min="6" max="6" width="2.08984375" customWidth="1"/>
  </cols>
  <sheetData>
    <row r="1" spans="2:6" s="1" customFormat="1" ht="28.75" customHeight="1" x14ac:dyDescent="0.2"/>
    <row r="2" spans="2:6" s="1" customFormat="1" ht="31.5" customHeight="1" x14ac:dyDescent="0.2">
      <c r="C2" s="23" t="s">
        <v>34</v>
      </c>
      <c r="D2" s="23"/>
      <c r="E2" s="23"/>
      <c r="F2" s="23"/>
    </row>
    <row r="3" spans="2:6" s="1" customFormat="1" ht="14.9" customHeight="1" x14ac:dyDescent="0.2"/>
    <row r="4" spans="2:6" s="1" customFormat="1" ht="25.5" customHeight="1" x14ac:dyDescent="0.2">
      <c r="B4" s="21" t="s">
        <v>0</v>
      </c>
      <c r="C4" s="21"/>
      <c r="D4" s="2" t="s">
        <v>10</v>
      </c>
      <c r="E4" s="2" t="s">
        <v>11</v>
      </c>
    </row>
    <row r="5" spans="2:6" s="1" customFormat="1" ht="25.5" customHeight="1" x14ac:dyDescent="0.2">
      <c r="B5" s="21"/>
      <c r="C5" s="21"/>
      <c r="D5" s="7" t="s">
        <v>5</v>
      </c>
      <c r="E5" s="7" t="s">
        <v>6</v>
      </c>
    </row>
    <row r="6" spans="2:6" s="1" customFormat="1" ht="20.75" customHeight="1" x14ac:dyDescent="0.2">
      <c r="B6" s="29">
        <v>2021</v>
      </c>
      <c r="C6" s="29"/>
      <c r="D6" s="4">
        <v>65279</v>
      </c>
      <c r="E6" s="5">
        <v>631.12254399999995</v>
      </c>
    </row>
    <row r="7" spans="2:6" s="1" customFormat="1" ht="20.75" customHeight="1" x14ac:dyDescent="0.2">
      <c r="B7" s="29">
        <v>2022</v>
      </c>
      <c r="C7" s="29"/>
      <c r="D7" s="4">
        <v>64125</v>
      </c>
      <c r="E7" s="5">
        <v>718.039625</v>
      </c>
    </row>
    <row r="8" spans="2:6" s="1" customFormat="1" ht="20.75" customHeight="1" x14ac:dyDescent="0.2">
      <c r="B8" s="29">
        <v>2023</v>
      </c>
      <c r="C8" s="29"/>
      <c r="D8" s="4">
        <v>62720</v>
      </c>
      <c r="E8" s="5">
        <v>795.78081499999996</v>
      </c>
    </row>
    <row r="9" spans="2:6" s="1" customFormat="1" ht="20.75" customHeight="1" x14ac:dyDescent="0.2">
      <c r="B9" s="29">
        <v>2024</v>
      </c>
      <c r="C9" s="29"/>
      <c r="D9" s="4">
        <v>61131</v>
      </c>
      <c r="E9" s="5">
        <v>806.16072299999996</v>
      </c>
    </row>
    <row r="10" spans="2:6" s="1" customFormat="1" ht="20.75" customHeight="1" x14ac:dyDescent="0.2">
      <c r="B10" s="29">
        <v>2025</v>
      </c>
      <c r="C10" s="29"/>
      <c r="D10" s="4">
        <v>59596</v>
      </c>
      <c r="E10" s="5">
        <v>773.63101700000004</v>
      </c>
    </row>
  </sheetData>
  <mergeCells count="7">
    <mergeCell ref="B10:C10"/>
    <mergeCell ref="C2:F2"/>
    <mergeCell ref="B4:C5"/>
    <mergeCell ref="B6:C6"/>
    <mergeCell ref="B7:C7"/>
    <mergeCell ref="B8:C8"/>
    <mergeCell ref="B9:C9"/>
  </mergeCells>
  <pageMargins left="0.7" right="0.7" top="0.75" bottom="0.75" header="0.3" footer="0.3"/>
  <pageSetup paperSize="9" orientation="portrait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29435A-3002-42C1-9382-7A9E73531E86}">
  <dimension ref="B1:J12"/>
  <sheetViews>
    <sheetView workbookViewId="0">
      <selection activeCell="L9" sqref="L9"/>
    </sheetView>
  </sheetViews>
  <sheetFormatPr defaultRowHeight="12.5" x14ac:dyDescent="0.25"/>
  <cols>
    <col min="1" max="1" width="11" customWidth="1"/>
    <col min="2" max="2" width="1.7265625" customWidth="1"/>
    <col min="3" max="3" width="2.7265625" hidden="1" customWidth="1"/>
    <col min="4" max="4" width="10.26953125" customWidth="1"/>
    <col min="5" max="5" width="17.81640625" customWidth="1"/>
    <col min="6" max="7" width="19.6328125" customWidth="1"/>
    <col min="8" max="8" width="0.1796875" customWidth="1"/>
    <col min="9" max="9" width="18.453125" customWidth="1"/>
    <col min="10" max="10" width="2.26953125" customWidth="1"/>
  </cols>
  <sheetData>
    <row r="1" spans="2:10" s="9" customFormat="1" ht="14.9" customHeight="1" x14ac:dyDescent="0.25"/>
    <row r="2" spans="2:10" s="9" customFormat="1" ht="31.5" customHeight="1" x14ac:dyDescent="0.25">
      <c r="D2" s="23" t="s">
        <v>35</v>
      </c>
      <c r="E2" s="23"/>
      <c r="F2" s="23"/>
      <c r="G2" s="23"/>
      <c r="H2" s="23"/>
      <c r="I2" s="23"/>
      <c r="J2" s="23"/>
    </row>
    <row r="3" spans="2:10" s="9" customFormat="1" ht="26.15" customHeight="1" x14ac:dyDescent="0.25"/>
    <row r="4" spans="2:10" s="9" customFormat="1" ht="20.25" customHeight="1" x14ac:dyDescent="0.25">
      <c r="B4" s="28" t="s">
        <v>0</v>
      </c>
      <c r="C4" s="28"/>
      <c r="D4" s="28"/>
      <c r="E4" s="2" t="s">
        <v>10</v>
      </c>
      <c r="F4" s="2" t="s">
        <v>14</v>
      </c>
      <c r="G4" s="2" t="s">
        <v>2</v>
      </c>
      <c r="H4" s="21" t="s">
        <v>4</v>
      </c>
      <c r="I4" s="21"/>
    </row>
    <row r="5" spans="2:10" s="9" customFormat="1" ht="21.25" customHeight="1" x14ac:dyDescent="0.25">
      <c r="B5" s="28"/>
      <c r="C5" s="28"/>
      <c r="D5" s="28"/>
      <c r="E5" s="2" t="s">
        <v>5</v>
      </c>
      <c r="F5" s="2" t="s">
        <v>5</v>
      </c>
      <c r="G5" s="2" t="s">
        <v>6</v>
      </c>
      <c r="H5" s="21" t="s">
        <v>6</v>
      </c>
      <c r="I5" s="21"/>
    </row>
    <row r="6" spans="2:10" s="9" customFormat="1" ht="21.25" customHeight="1" x14ac:dyDescent="0.25">
      <c r="B6" s="18">
        <v>2021</v>
      </c>
      <c r="C6" s="18"/>
      <c r="D6" s="18"/>
      <c r="E6" s="4">
        <v>43581</v>
      </c>
      <c r="F6" s="4">
        <v>6022450</v>
      </c>
      <c r="G6" s="5">
        <v>1617.164096</v>
      </c>
      <c r="H6" s="20">
        <v>490721.98155700002</v>
      </c>
      <c r="I6" s="20"/>
    </row>
    <row r="7" spans="2:10" s="9" customFormat="1" ht="21.25" customHeight="1" x14ac:dyDescent="0.25">
      <c r="B7" s="18">
        <v>2022</v>
      </c>
      <c r="C7" s="18"/>
      <c r="D7" s="18"/>
      <c r="E7" s="4">
        <v>49333</v>
      </c>
      <c r="F7" s="4">
        <v>5824710</v>
      </c>
      <c r="G7" s="5">
        <v>1807.808051</v>
      </c>
      <c r="H7" s="20">
        <v>523443.78707299998</v>
      </c>
      <c r="I7" s="20"/>
    </row>
    <row r="8" spans="2:10" s="9" customFormat="1" ht="21.25" customHeight="1" x14ac:dyDescent="0.25">
      <c r="B8" s="18">
        <v>2023</v>
      </c>
      <c r="C8" s="18"/>
      <c r="D8" s="18"/>
      <c r="E8" s="4">
        <v>63524</v>
      </c>
      <c r="F8" s="4">
        <v>7241839</v>
      </c>
      <c r="G8" s="5">
        <v>2038.0066179999999</v>
      </c>
      <c r="H8" s="20">
        <v>601304.347266</v>
      </c>
      <c r="I8" s="20"/>
    </row>
    <row r="9" spans="2:10" s="9" customFormat="1" ht="21.25" customHeight="1" x14ac:dyDescent="0.25">
      <c r="B9" s="18">
        <v>2024</v>
      </c>
      <c r="C9" s="18"/>
      <c r="D9" s="18"/>
      <c r="E9" s="4">
        <v>74073</v>
      </c>
      <c r="F9" s="4">
        <v>9208186</v>
      </c>
      <c r="G9" s="5">
        <v>2354.7426850000002</v>
      </c>
      <c r="H9" s="20">
        <v>667683.51354199997</v>
      </c>
      <c r="I9" s="20"/>
    </row>
    <row r="10" spans="2:10" s="9" customFormat="1" ht="21.25" customHeight="1" x14ac:dyDescent="0.25">
      <c r="B10" s="18">
        <v>2025</v>
      </c>
      <c r="C10" s="18"/>
      <c r="D10" s="18"/>
      <c r="E10" s="4">
        <v>81299</v>
      </c>
      <c r="F10" s="4">
        <v>8369962</v>
      </c>
      <c r="G10" s="5">
        <v>2656.028241</v>
      </c>
      <c r="H10" s="20">
        <v>689429.35429399996</v>
      </c>
      <c r="I10" s="20"/>
    </row>
    <row r="11" spans="2:10" s="9" customFormat="1" ht="11.5" x14ac:dyDescent="0.25"/>
    <row r="12" spans="2:10" s="9" customFormat="1" ht="18.149999999999999" customHeight="1" x14ac:dyDescent="0.25">
      <c r="C12" s="30" t="s">
        <v>36</v>
      </c>
      <c r="D12" s="30"/>
      <c r="E12" s="30"/>
      <c r="F12" s="30"/>
      <c r="G12" s="30"/>
      <c r="H12" s="30"/>
    </row>
  </sheetData>
  <mergeCells count="15">
    <mergeCell ref="B10:D10"/>
    <mergeCell ref="H10:I10"/>
    <mergeCell ref="C12:H12"/>
    <mergeCell ref="B7:D7"/>
    <mergeCell ref="H7:I7"/>
    <mergeCell ref="B8:D8"/>
    <mergeCell ref="H8:I8"/>
    <mergeCell ref="B9:D9"/>
    <mergeCell ref="H9:I9"/>
    <mergeCell ref="D2:J2"/>
    <mergeCell ref="B4:D5"/>
    <mergeCell ref="H4:I4"/>
    <mergeCell ref="H5:I5"/>
    <mergeCell ref="B6:D6"/>
    <mergeCell ref="H6:I6"/>
  </mergeCells>
  <pageMargins left="0.7" right="0.7" top="0.75" bottom="0.75" header="0.3" footer="0.3"/>
  <pageSetup paperSize="9" orientation="portrait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4ED647-BA0D-4EFB-9AF2-616DD54B0C25}">
  <dimension ref="B1:F10"/>
  <sheetViews>
    <sheetView workbookViewId="0"/>
  </sheetViews>
  <sheetFormatPr defaultRowHeight="12.5" x14ac:dyDescent="0.25"/>
  <cols>
    <col min="1" max="1" width="14.6328125" customWidth="1"/>
    <col min="2" max="2" width="0.1796875" customWidth="1"/>
    <col min="3" max="3" width="12.6328125" customWidth="1"/>
    <col min="4" max="4" width="23.54296875" customWidth="1"/>
    <col min="5" max="5" width="26.08984375" customWidth="1"/>
    <col min="6" max="6" width="2.26953125" customWidth="1"/>
  </cols>
  <sheetData>
    <row r="1" spans="2:6" s="1" customFormat="1" ht="14.9" customHeight="1" x14ac:dyDescent="0.2"/>
    <row r="2" spans="2:6" s="1" customFormat="1" ht="31.5" customHeight="1" x14ac:dyDescent="0.2">
      <c r="C2" s="23" t="s">
        <v>37</v>
      </c>
      <c r="D2" s="23"/>
      <c r="E2" s="23"/>
      <c r="F2" s="23"/>
    </row>
    <row r="3" spans="2:6" s="1" customFormat="1" ht="17" customHeight="1" x14ac:dyDescent="0.2"/>
    <row r="4" spans="2:6" s="1" customFormat="1" ht="19.75" customHeight="1" x14ac:dyDescent="0.2">
      <c r="B4" s="28" t="s">
        <v>0</v>
      </c>
      <c r="C4" s="28"/>
      <c r="D4" s="2" t="s">
        <v>10</v>
      </c>
      <c r="E4" s="2" t="s">
        <v>11</v>
      </c>
    </row>
    <row r="5" spans="2:6" s="1" customFormat="1" ht="22.9" customHeight="1" x14ac:dyDescent="0.2">
      <c r="B5" s="28"/>
      <c r="C5" s="28"/>
      <c r="D5" s="2" t="s">
        <v>5</v>
      </c>
      <c r="E5" s="2" t="s">
        <v>6</v>
      </c>
    </row>
    <row r="6" spans="2:6" s="1" customFormat="1" ht="22.9" customHeight="1" x14ac:dyDescent="0.2">
      <c r="B6" s="18">
        <v>2021</v>
      </c>
      <c r="C6" s="18"/>
      <c r="D6" s="4">
        <v>1</v>
      </c>
      <c r="E6" s="5">
        <v>0.22320000000000001</v>
      </c>
    </row>
    <row r="7" spans="2:6" s="1" customFormat="1" ht="22.9" customHeight="1" x14ac:dyDescent="0.2">
      <c r="B7" s="18">
        <v>2022</v>
      </c>
      <c r="C7" s="18"/>
      <c r="D7" s="4">
        <v>1</v>
      </c>
      <c r="E7" s="5">
        <v>0.21959999999999999</v>
      </c>
    </row>
    <row r="8" spans="2:6" s="1" customFormat="1" ht="22.9" customHeight="1" x14ac:dyDescent="0.2">
      <c r="B8" s="18">
        <v>2023</v>
      </c>
      <c r="C8" s="18"/>
      <c r="D8" s="4">
        <v>1</v>
      </c>
      <c r="E8" s="5">
        <v>0.21959999999999999</v>
      </c>
    </row>
    <row r="9" spans="2:6" s="1" customFormat="1" ht="22.9" customHeight="1" x14ac:dyDescent="0.2">
      <c r="B9" s="18">
        <v>2024</v>
      </c>
      <c r="C9" s="18"/>
      <c r="D9" s="4">
        <v>1</v>
      </c>
      <c r="E9" s="5">
        <v>0.216</v>
      </c>
    </row>
    <row r="10" spans="2:6" s="1" customFormat="1" ht="22.9" customHeight="1" x14ac:dyDescent="0.2">
      <c r="B10" s="18">
        <v>2025</v>
      </c>
      <c r="C10" s="18"/>
      <c r="D10" s="4">
        <v>1</v>
      </c>
      <c r="E10" s="5">
        <v>0.19800000000000001</v>
      </c>
    </row>
  </sheetData>
  <mergeCells count="7">
    <mergeCell ref="B10:C10"/>
    <mergeCell ref="C2:F2"/>
    <mergeCell ref="B4:C5"/>
    <mergeCell ref="B6:C6"/>
    <mergeCell ref="B7:C7"/>
    <mergeCell ref="B8:C8"/>
    <mergeCell ref="B9:C9"/>
  </mergeCells>
  <pageMargins left="0.7" right="0.7" top="0.75" bottom="0.75" header="0.3" footer="0.3"/>
  <pageSetup paperSize="9" orientation="landscape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0E57081-3D15-4CC0-BC93-9334EC9100BE}">
  <dimension ref="B1:AF44"/>
  <sheetViews>
    <sheetView workbookViewId="0">
      <selection activeCell="AE7" sqref="AE7"/>
    </sheetView>
  </sheetViews>
  <sheetFormatPr defaultRowHeight="12.5" x14ac:dyDescent="0.25"/>
  <cols>
    <col min="1" max="1" width="3.26953125" customWidth="1"/>
    <col min="2" max="2" width="13.6328125" customWidth="1"/>
    <col min="3" max="3" width="0.1796875" customWidth="1"/>
    <col min="4" max="6" width="8.984375E-2" customWidth="1"/>
    <col min="7" max="7" width="13.26953125" customWidth="1"/>
    <col min="8" max="8" width="0.26953125" customWidth="1"/>
    <col min="9" max="9" width="0" hidden="1" customWidth="1"/>
    <col min="10" max="11" width="8.984375E-2" customWidth="1"/>
    <col min="12" max="12" width="13" customWidth="1"/>
    <col min="13" max="13" width="0.26953125" customWidth="1"/>
    <col min="14" max="16" width="8.984375E-2" customWidth="1"/>
    <col min="17" max="17" width="12.453125" customWidth="1"/>
    <col min="18" max="21" width="8.984375E-2" customWidth="1"/>
    <col min="22" max="22" width="13.26953125" customWidth="1"/>
    <col min="23" max="23" width="0.1796875" customWidth="1"/>
    <col min="24" max="26" width="8.984375E-2" customWidth="1"/>
    <col min="27" max="27" width="0" hidden="1" customWidth="1"/>
    <col min="28" max="28" width="12.36328125" customWidth="1"/>
  </cols>
  <sheetData>
    <row r="1" spans="2:28" s="1" customFormat="1" ht="10.65" customHeight="1" x14ac:dyDescent="0.2"/>
    <row r="2" spans="2:28" s="1" customFormat="1" ht="31.5" customHeight="1" x14ac:dyDescent="0.2">
      <c r="B2" s="23" t="s">
        <v>38</v>
      </c>
      <c r="C2" s="23"/>
      <c r="D2" s="23"/>
      <c r="E2" s="23"/>
      <c r="F2" s="23"/>
      <c r="G2" s="23"/>
      <c r="H2" s="23"/>
      <c r="I2" s="23"/>
      <c r="J2" s="23"/>
      <c r="K2" s="23"/>
      <c r="L2" s="23"/>
      <c r="M2" s="23"/>
      <c r="N2" s="23"/>
      <c r="O2" s="23"/>
      <c r="P2" s="23"/>
      <c r="Q2" s="23"/>
      <c r="R2" s="23"/>
      <c r="S2" s="23"/>
      <c r="T2" s="23"/>
      <c r="U2" s="23"/>
      <c r="V2" s="23"/>
      <c r="W2" s="23"/>
      <c r="X2" s="23"/>
      <c r="Y2" s="23"/>
      <c r="Z2" s="23"/>
      <c r="AA2" s="23"/>
      <c r="AB2" s="23"/>
    </row>
    <row r="3" spans="2:28" s="1" customFormat="1" ht="18.649999999999999" customHeight="1" x14ac:dyDescent="0.2"/>
    <row r="4" spans="2:28" s="1" customFormat="1" ht="25.5" customHeight="1" x14ac:dyDescent="0.2">
      <c r="B4" s="32" t="s">
        <v>29</v>
      </c>
      <c r="C4" s="32"/>
      <c r="D4" s="32"/>
      <c r="E4" s="32"/>
      <c r="F4" s="32"/>
      <c r="G4" s="32"/>
      <c r="H4" s="32"/>
      <c r="I4" s="32"/>
      <c r="J4" s="32"/>
      <c r="K4" s="32"/>
      <c r="L4" s="32"/>
      <c r="M4" s="32"/>
      <c r="N4" s="32"/>
      <c r="O4" s="32"/>
      <c r="P4" s="32"/>
      <c r="Q4" s="32"/>
      <c r="R4" s="32"/>
      <c r="S4" s="32"/>
      <c r="T4" s="32"/>
      <c r="U4" s="32"/>
      <c r="V4" s="32"/>
      <c r="W4" s="32"/>
      <c r="X4" s="32"/>
      <c r="Y4" s="32"/>
      <c r="Z4" s="32"/>
      <c r="AA4" s="32"/>
      <c r="AB4" s="32"/>
    </row>
    <row r="5" spans="2:28" s="1" customFormat="1" ht="25.5" customHeight="1" x14ac:dyDescent="0.2">
      <c r="B5" s="2" t="s">
        <v>0</v>
      </c>
      <c r="C5" s="21" t="s">
        <v>39</v>
      </c>
      <c r="D5" s="21"/>
      <c r="E5" s="21"/>
      <c r="F5" s="21"/>
      <c r="G5" s="21"/>
      <c r="H5" s="21" t="s">
        <v>40</v>
      </c>
      <c r="I5" s="21"/>
      <c r="J5" s="21"/>
      <c r="K5" s="21"/>
      <c r="L5" s="21"/>
      <c r="M5" s="21" t="s">
        <v>41</v>
      </c>
      <c r="N5" s="21"/>
      <c r="O5" s="21"/>
      <c r="P5" s="21"/>
      <c r="Q5" s="21"/>
      <c r="R5" s="21" t="s">
        <v>42</v>
      </c>
      <c r="S5" s="21"/>
      <c r="T5" s="21"/>
      <c r="U5" s="21"/>
      <c r="V5" s="21"/>
      <c r="W5" s="21" t="s">
        <v>25</v>
      </c>
      <c r="X5" s="21"/>
      <c r="Y5" s="21"/>
      <c r="Z5" s="21"/>
      <c r="AA5" s="21"/>
      <c r="AB5" s="21"/>
    </row>
    <row r="6" spans="2:28" s="1" customFormat="1" ht="25.5" customHeight="1" x14ac:dyDescent="0.2">
      <c r="B6" s="19" t="s">
        <v>7</v>
      </c>
      <c r="C6" s="19"/>
      <c r="D6" s="19"/>
      <c r="E6" s="19"/>
      <c r="F6" s="19"/>
      <c r="G6" s="19"/>
      <c r="H6" s="19"/>
      <c r="I6" s="19"/>
      <c r="J6" s="19"/>
      <c r="K6" s="19"/>
      <c r="L6" s="19"/>
      <c r="M6" s="19"/>
      <c r="N6" s="19"/>
      <c r="O6" s="19"/>
      <c r="P6" s="19"/>
      <c r="Q6" s="19"/>
      <c r="R6" s="19"/>
      <c r="S6" s="19"/>
      <c r="T6" s="19"/>
      <c r="U6" s="19"/>
      <c r="V6" s="19"/>
      <c r="W6" s="19"/>
      <c r="X6" s="19"/>
      <c r="Y6" s="19"/>
      <c r="Z6" s="19"/>
      <c r="AA6" s="19"/>
      <c r="AB6" s="19"/>
    </row>
    <row r="7" spans="2:28" s="1" customFormat="1" ht="25.5" customHeight="1" x14ac:dyDescent="0.2">
      <c r="B7" s="31" t="s">
        <v>43</v>
      </c>
      <c r="C7" s="31"/>
      <c r="D7" s="31"/>
      <c r="E7" s="31"/>
      <c r="F7" s="31"/>
      <c r="G7" s="31"/>
      <c r="H7" s="31"/>
      <c r="I7" s="31"/>
      <c r="J7" s="31"/>
      <c r="K7" s="31"/>
      <c r="L7" s="31"/>
      <c r="M7" s="31"/>
      <c r="N7" s="31"/>
      <c r="O7" s="31"/>
      <c r="P7" s="31"/>
      <c r="Q7" s="31"/>
      <c r="R7" s="31"/>
      <c r="S7" s="31"/>
      <c r="T7" s="31"/>
      <c r="U7" s="31"/>
      <c r="V7" s="31"/>
      <c r="W7" s="31"/>
      <c r="X7" s="31"/>
      <c r="Y7" s="31"/>
      <c r="Z7" s="31"/>
      <c r="AA7" s="31"/>
      <c r="AB7" s="31"/>
    </row>
    <row r="8" spans="2:28" s="1" customFormat="1" ht="25" customHeight="1" x14ac:dyDescent="0.2">
      <c r="B8" s="10">
        <v>2021</v>
      </c>
      <c r="C8" s="20">
        <v>5.3</v>
      </c>
      <c r="D8" s="20"/>
      <c r="E8" s="20"/>
      <c r="F8" s="20"/>
      <c r="G8" s="20"/>
      <c r="H8" s="20">
        <v>8.8000000000000007</v>
      </c>
      <c r="I8" s="20"/>
      <c r="J8" s="20"/>
      <c r="K8" s="20"/>
      <c r="L8" s="20"/>
      <c r="M8" s="20">
        <v>50.2</v>
      </c>
      <c r="N8" s="20"/>
      <c r="O8" s="20"/>
      <c r="P8" s="20"/>
      <c r="Q8" s="20"/>
      <c r="R8" s="20">
        <v>35.700000000000003</v>
      </c>
      <c r="S8" s="20"/>
      <c r="T8" s="20"/>
      <c r="U8" s="20"/>
      <c r="V8" s="20"/>
      <c r="W8" s="20">
        <v>100</v>
      </c>
      <c r="X8" s="20"/>
      <c r="Y8" s="20"/>
      <c r="Z8" s="20"/>
      <c r="AA8" s="20"/>
      <c r="AB8" s="20"/>
    </row>
    <row r="9" spans="2:28" s="1" customFormat="1" ht="25" customHeight="1" x14ac:dyDescent="0.2">
      <c r="B9" s="10">
        <v>2022</v>
      </c>
      <c r="C9" s="20">
        <v>6.9</v>
      </c>
      <c r="D9" s="20"/>
      <c r="E9" s="20"/>
      <c r="F9" s="20"/>
      <c r="G9" s="20"/>
      <c r="H9" s="20">
        <v>13.4</v>
      </c>
      <c r="I9" s="20"/>
      <c r="J9" s="20"/>
      <c r="K9" s="20"/>
      <c r="L9" s="20"/>
      <c r="M9" s="20">
        <v>25.5</v>
      </c>
      <c r="N9" s="20"/>
      <c r="O9" s="20"/>
      <c r="P9" s="20"/>
      <c r="Q9" s="20"/>
      <c r="R9" s="20">
        <v>54.2</v>
      </c>
      <c r="S9" s="20"/>
      <c r="T9" s="20"/>
      <c r="U9" s="20"/>
      <c r="V9" s="20"/>
      <c r="W9" s="20">
        <v>100</v>
      </c>
      <c r="X9" s="20"/>
      <c r="Y9" s="20"/>
      <c r="Z9" s="20"/>
      <c r="AA9" s="20"/>
      <c r="AB9" s="20"/>
    </row>
    <row r="10" spans="2:28" s="1" customFormat="1" ht="25" customHeight="1" x14ac:dyDescent="0.2">
      <c r="B10" s="10">
        <v>2023</v>
      </c>
      <c r="C10" s="20">
        <v>8.6</v>
      </c>
      <c r="D10" s="20"/>
      <c r="E10" s="20"/>
      <c r="F10" s="20"/>
      <c r="G10" s="20"/>
      <c r="H10" s="20">
        <v>14</v>
      </c>
      <c r="I10" s="20"/>
      <c r="J10" s="20"/>
      <c r="K10" s="20"/>
      <c r="L10" s="20"/>
      <c r="M10" s="20">
        <v>34.1</v>
      </c>
      <c r="N10" s="20"/>
      <c r="O10" s="20"/>
      <c r="P10" s="20"/>
      <c r="Q10" s="20"/>
      <c r="R10" s="20">
        <v>43.3</v>
      </c>
      <c r="S10" s="20"/>
      <c r="T10" s="20"/>
      <c r="U10" s="20"/>
      <c r="V10" s="20"/>
      <c r="W10" s="20">
        <v>100</v>
      </c>
      <c r="X10" s="20"/>
      <c r="Y10" s="20"/>
      <c r="Z10" s="20"/>
      <c r="AA10" s="20"/>
      <c r="AB10" s="20"/>
    </row>
    <row r="11" spans="2:28" s="1" customFormat="1" ht="25" customHeight="1" x14ac:dyDescent="0.2">
      <c r="B11" s="10">
        <v>2024</v>
      </c>
      <c r="C11" s="20">
        <v>10.4</v>
      </c>
      <c r="D11" s="20"/>
      <c r="E11" s="20"/>
      <c r="F11" s="20"/>
      <c r="G11" s="20"/>
      <c r="H11" s="20">
        <v>13.8</v>
      </c>
      <c r="I11" s="20"/>
      <c r="J11" s="20"/>
      <c r="K11" s="20"/>
      <c r="L11" s="20"/>
      <c r="M11" s="20">
        <v>27</v>
      </c>
      <c r="N11" s="20"/>
      <c r="O11" s="20"/>
      <c r="P11" s="20"/>
      <c r="Q11" s="20"/>
      <c r="R11" s="20">
        <v>48.9</v>
      </c>
      <c r="S11" s="20"/>
      <c r="T11" s="20"/>
      <c r="U11" s="20"/>
      <c r="V11" s="20"/>
      <c r="W11" s="20">
        <v>100</v>
      </c>
      <c r="X11" s="20"/>
      <c r="Y11" s="20"/>
      <c r="Z11" s="20"/>
      <c r="AA11" s="20"/>
      <c r="AB11" s="20"/>
    </row>
    <row r="12" spans="2:28" s="1" customFormat="1" ht="25" customHeight="1" x14ac:dyDescent="0.2">
      <c r="B12" s="10">
        <v>2025</v>
      </c>
      <c r="C12" s="20">
        <v>12.5</v>
      </c>
      <c r="D12" s="20"/>
      <c r="E12" s="20"/>
      <c r="F12" s="20"/>
      <c r="G12" s="20"/>
      <c r="H12" s="20">
        <v>7.6</v>
      </c>
      <c r="I12" s="20"/>
      <c r="J12" s="20"/>
      <c r="K12" s="20"/>
      <c r="L12" s="20"/>
      <c r="M12" s="20">
        <v>26.1</v>
      </c>
      <c r="N12" s="20"/>
      <c r="O12" s="20"/>
      <c r="P12" s="20"/>
      <c r="Q12" s="20"/>
      <c r="R12" s="20">
        <v>53.8</v>
      </c>
      <c r="S12" s="20"/>
      <c r="T12" s="20"/>
      <c r="U12" s="20"/>
      <c r="V12" s="20"/>
      <c r="W12" s="20">
        <v>100</v>
      </c>
      <c r="X12" s="20"/>
      <c r="Y12" s="20"/>
      <c r="Z12" s="20"/>
      <c r="AA12" s="20"/>
      <c r="AB12" s="20"/>
    </row>
    <row r="13" spans="2:28" s="1" customFormat="1" ht="25.5" customHeight="1" x14ac:dyDescent="0.2">
      <c r="B13" s="31" t="s">
        <v>2</v>
      </c>
      <c r="C13" s="31"/>
      <c r="D13" s="31"/>
      <c r="E13" s="31"/>
      <c r="F13" s="31"/>
      <c r="G13" s="31"/>
      <c r="H13" s="31"/>
      <c r="I13" s="31"/>
      <c r="J13" s="31"/>
      <c r="K13" s="31"/>
      <c r="L13" s="31"/>
      <c r="M13" s="31"/>
      <c r="N13" s="31"/>
      <c r="O13" s="31"/>
      <c r="P13" s="31"/>
      <c r="Q13" s="31"/>
      <c r="R13" s="31"/>
      <c r="S13" s="31"/>
      <c r="T13" s="31"/>
      <c r="U13" s="31"/>
      <c r="V13" s="31"/>
      <c r="W13" s="31"/>
      <c r="X13" s="31"/>
      <c r="Y13" s="31"/>
      <c r="Z13" s="31"/>
      <c r="AA13" s="31"/>
      <c r="AB13" s="31"/>
    </row>
    <row r="14" spans="2:28" s="1" customFormat="1" ht="21.25" customHeight="1" x14ac:dyDescent="0.2">
      <c r="B14" s="29">
        <v>2021</v>
      </c>
      <c r="C14" s="29"/>
      <c r="D14" s="20">
        <v>26.6</v>
      </c>
      <c r="E14" s="20"/>
      <c r="F14" s="20"/>
      <c r="G14" s="20"/>
      <c r="H14" s="20"/>
      <c r="I14" s="20">
        <v>36.799999999999997</v>
      </c>
      <c r="J14" s="20"/>
      <c r="K14" s="20"/>
      <c r="L14" s="20"/>
      <c r="M14" s="20"/>
      <c r="N14" s="20">
        <v>12.1</v>
      </c>
      <c r="O14" s="20"/>
      <c r="P14" s="20"/>
      <c r="Q14" s="20"/>
      <c r="R14" s="20"/>
      <c r="S14" s="20">
        <v>24.9</v>
      </c>
      <c r="T14" s="20"/>
      <c r="U14" s="20"/>
      <c r="V14" s="20"/>
      <c r="W14" s="20"/>
      <c r="X14" s="20">
        <v>100</v>
      </c>
      <c r="Y14" s="20"/>
      <c r="Z14" s="20"/>
      <c r="AA14" s="20"/>
      <c r="AB14" s="20"/>
    </row>
    <row r="15" spans="2:28" s="1" customFormat="1" ht="21.25" customHeight="1" x14ac:dyDescent="0.2">
      <c r="B15" s="29">
        <v>2022</v>
      </c>
      <c r="C15" s="29"/>
      <c r="D15" s="20">
        <v>41.2</v>
      </c>
      <c r="E15" s="20"/>
      <c r="F15" s="20"/>
      <c r="G15" s="20"/>
      <c r="H15" s="20"/>
      <c r="I15" s="20">
        <v>24.9</v>
      </c>
      <c r="J15" s="20"/>
      <c r="K15" s="20"/>
      <c r="L15" s="20"/>
      <c r="M15" s="20"/>
      <c r="N15" s="20">
        <v>9.3000000000000007</v>
      </c>
      <c r="O15" s="20"/>
      <c r="P15" s="20"/>
      <c r="Q15" s="20"/>
      <c r="R15" s="20"/>
      <c r="S15" s="20">
        <v>25.1</v>
      </c>
      <c r="T15" s="20"/>
      <c r="U15" s="20"/>
      <c r="V15" s="20"/>
      <c r="W15" s="20"/>
      <c r="X15" s="20">
        <v>100</v>
      </c>
      <c r="Y15" s="20"/>
      <c r="Z15" s="20"/>
      <c r="AA15" s="20"/>
      <c r="AB15" s="20"/>
    </row>
    <row r="16" spans="2:28" s="1" customFormat="1" ht="21.25" customHeight="1" x14ac:dyDescent="0.2">
      <c r="B16" s="29">
        <v>2023</v>
      </c>
      <c r="C16" s="29"/>
      <c r="D16" s="20">
        <v>49.6</v>
      </c>
      <c r="E16" s="20"/>
      <c r="F16" s="20"/>
      <c r="G16" s="20"/>
      <c r="H16" s="20"/>
      <c r="I16" s="20">
        <v>18.3</v>
      </c>
      <c r="J16" s="20"/>
      <c r="K16" s="20"/>
      <c r="L16" s="20"/>
      <c r="M16" s="20"/>
      <c r="N16" s="20">
        <v>8.1999999999999993</v>
      </c>
      <c r="O16" s="20"/>
      <c r="P16" s="20"/>
      <c r="Q16" s="20"/>
      <c r="R16" s="20"/>
      <c r="S16" s="20">
        <v>23.9</v>
      </c>
      <c r="T16" s="20"/>
      <c r="U16" s="20"/>
      <c r="V16" s="20"/>
      <c r="W16" s="20"/>
      <c r="X16" s="20">
        <v>100</v>
      </c>
      <c r="Y16" s="20"/>
      <c r="Z16" s="20"/>
      <c r="AA16" s="20"/>
      <c r="AB16" s="20"/>
    </row>
    <row r="17" spans="2:28" s="1" customFormat="1" ht="21.25" customHeight="1" x14ac:dyDescent="0.2">
      <c r="B17" s="29">
        <v>2024</v>
      </c>
      <c r="C17" s="29"/>
      <c r="D17" s="20">
        <v>56.1</v>
      </c>
      <c r="E17" s="20"/>
      <c r="F17" s="20"/>
      <c r="G17" s="20"/>
      <c r="H17" s="20"/>
      <c r="I17" s="20">
        <v>10.199999999999999</v>
      </c>
      <c r="J17" s="20"/>
      <c r="K17" s="20"/>
      <c r="L17" s="20"/>
      <c r="M17" s="20"/>
      <c r="N17" s="20">
        <v>6.9</v>
      </c>
      <c r="O17" s="20"/>
      <c r="P17" s="20"/>
      <c r="Q17" s="20"/>
      <c r="R17" s="20"/>
      <c r="S17" s="20">
        <v>26.8</v>
      </c>
      <c r="T17" s="20"/>
      <c r="U17" s="20"/>
      <c r="V17" s="20"/>
      <c r="W17" s="20"/>
      <c r="X17" s="20">
        <v>100</v>
      </c>
      <c r="Y17" s="20"/>
      <c r="Z17" s="20"/>
      <c r="AA17" s="20"/>
      <c r="AB17" s="20"/>
    </row>
    <row r="18" spans="2:28" s="1" customFormat="1" ht="21.25" customHeight="1" x14ac:dyDescent="0.2">
      <c r="B18" s="29">
        <v>2025</v>
      </c>
      <c r="C18" s="29"/>
      <c r="D18" s="20">
        <v>58.1</v>
      </c>
      <c r="E18" s="20"/>
      <c r="F18" s="20"/>
      <c r="G18" s="20"/>
      <c r="H18" s="20"/>
      <c r="I18" s="20">
        <v>9.1999999999999993</v>
      </c>
      <c r="J18" s="20"/>
      <c r="K18" s="20"/>
      <c r="L18" s="20"/>
      <c r="M18" s="20"/>
      <c r="N18" s="20">
        <v>6</v>
      </c>
      <c r="O18" s="20"/>
      <c r="P18" s="20"/>
      <c r="Q18" s="20"/>
      <c r="R18" s="20"/>
      <c r="S18" s="20">
        <v>26.6</v>
      </c>
      <c r="T18" s="20"/>
      <c r="U18" s="20"/>
      <c r="V18" s="20"/>
      <c r="W18" s="20"/>
      <c r="X18" s="20">
        <v>100</v>
      </c>
      <c r="Y18" s="20"/>
      <c r="Z18" s="20"/>
      <c r="AA18" s="20"/>
      <c r="AB18" s="20"/>
    </row>
    <row r="19" spans="2:28" s="1" customFormat="1" ht="25.5" customHeight="1" x14ac:dyDescent="0.2">
      <c r="B19" s="31" t="s">
        <v>3</v>
      </c>
      <c r="C19" s="31"/>
      <c r="D19" s="31"/>
      <c r="E19" s="31"/>
      <c r="F19" s="31"/>
      <c r="G19" s="31"/>
      <c r="H19" s="31"/>
      <c r="I19" s="31"/>
      <c r="J19" s="31"/>
      <c r="K19" s="31"/>
      <c r="L19" s="31"/>
      <c r="M19" s="31"/>
      <c r="N19" s="31"/>
      <c r="O19" s="31"/>
      <c r="P19" s="31"/>
      <c r="Q19" s="31"/>
      <c r="R19" s="31"/>
      <c r="S19" s="31"/>
      <c r="T19" s="31"/>
      <c r="U19" s="31"/>
      <c r="V19" s="31"/>
      <c r="W19" s="31"/>
      <c r="X19" s="31"/>
      <c r="Y19" s="31"/>
      <c r="Z19" s="31"/>
      <c r="AA19" s="31"/>
      <c r="AB19" s="31"/>
    </row>
    <row r="20" spans="2:28" s="1" customFormat="1" ht="21.25" customHeight="1" x14ac:dyDescent="0.2">
      <c r="B20" s="29">
        <v>2021</v>
      </c>
      <c r="C20" s="29"/>
      <c r="D20" s="29"/>
      <c r="E20" s="20">
        <v>53.5</v>
      </c>
      <c r="F20" s="20"/>
      <c r="G20" s="20"/>
      <c r="H20" s="20"/>
      <c r="I20" s="20">
        <v>40.5</v>
      </c>
      <c r="J20" s="20"/>
      <c r="K20" s="20"/>
      <c r="L20" s="20"/>
      <c r="M20" s="20"/>
      <c r="N20" s="20"/>
      <c r="O20" s="20">
        <v>1.1000000000000001</v>
      </c>
      <c r="P20" s="20"/>
      <c r="Q20" s="20"/>
      <c r="R20" s="20"/>
      <c r="S20" s="20"/>
      <c r="T20" s="20">
        <v>4.9000000000000004</v>
      </c>
      <c r="U20" s="20"/>
      <c r="V20" s="20"/>
      <c r="W20" s="20"/>
      <c r="X20" s="20"/>
      <c r="Y20" s="20">
        <v>100</v>
      </c>
      <c r="Z20" s="20"/>
      <c r="AA20" s="20"/>
      <c r="AB20" s="20"/>
    </row>
    <row r="21" spans="2:28" s="1" customFormat="1" ht="21.25" customHeight="1" x14ac:dyDescent="0.2">
      <c r="B21" s="29">
        <v>2022</v>
      </c>
      <c r="C21" s="29"/>
      <c r="D21" s="29"/>
      <c r="E21" s="20">
        <v>50.8</v>
      </c>
      <c r="F21" s="20"/>
      <c r="G21" s="20"/>
      <c r="H21" s="20"/>
      <c r="I21" s="20">
        <v>44.5</v>
      </c>
      <c r="J21" s="20"/>
      <c r="K21" s="20"/>
      <c r="L21" s="20"/>
      <c r="M21" s="20"/>
      <c r="N21" s="20"/>
      <c r="O21" s="20">
        <v>0.9</v>
      </c>
      <c r="P21" s="20"/>
      <c r="Q21" s="20"/>
      <c r="R21" s="20"/>
      <c r="S21" s="20"/>
      <c r="T21" s="20">
        <v>3.8</v>
      </c>
      <c r="U21" s="20"/>
      <c r="V21" s="20"/>
      <c r="W21" s="20"/>
      <c r="X21" s="20"/>
      <c r="Y21" s="20">
        <v>100</v>
      </c>
      <c r="Z21" s="20"/>
      <c r="AA21" s="20"/>
      <c r="AB21" s="20"/>
    </row>
    <row r="22" spans="2:28" s="1" customFormat="1" ht="21.25" customHeight="1" x14ac:dyDescent="0.2">
      <c r="B22" s="29">
        <v>2023</v>
      </c>
      <c r="C22" s="29"/>
      <c r="D22" s="29"/>
      <c r="E22" s="20">
        <v>37.9</v>
      </c>
      <c r="F22" s="20"/>
      <c r="G22" s="20"/>
      <c r="H22" s="20"/>
      <c r="I22" s="20">
        <v>58</v>
      </c>
      <c r="J22" s="20"/>
      <c r="K22" s="20"/>
      <c r="L22" s="20"/>
      <c r="M22" s="20"/>
      <c r="N22" s="20"/>
      <c r="O22" s="20">
        <v>0.8</v>
      </c>
      <c r="P22" s="20"/>
      <c r="Q22" s="20"/>
      <c r="R22" s="20"/>
      <c r="S22" s="20"/>
      <c r="T22" s="20">
        <v>3.3</v>
      </c>
      <c r="U22" s="20"/>
      <c r="V22" s="20"/>
      <c r="W22" s="20"/>
      <c r="X22" s="20"/>
      <c r="Y22" s="20">
        <v>100</v>
      </c>
      <c r="Z22" s="20"/>
      <c r="AA22" s="20"/>
      <c r="AB22" s="20"/>
    </row>
    <row r="23" spans="2:28" s="1" customFormat="1" ht="21.25" customHeight="1" x14ac:dyDescent="0.2">
      <c r="B23" s="29">
        <v>2024</v>
      </c>
      <c r="C23" s="29"/>
      <c r="D23" s="29"/>
      <c r="E23" s="20">
        <v>40.9</v>
      </c>
      <c r="F23" s="20"/>
      <c r="G23" s="20"/>
      <c r="H23" s="20"/>
      <c r="I23" s="20">
        <v>55.3</v>
      </c>
      <c r="J23" s="20"/>
      <c r="K23" s="20"/>
      <c r="L23" s="20"/>
      <c r="M23" s="20"/>
      <c r="N23" s="20"/>
      <c r="O23" s="20">
        <v>0.5</v>
      </c>
      <c r="P23" s="20"/>
      <c r="Q23" s="20"/>
      <c r="R23" s="20"/>
      <c r="S23" s="20"/>
      <c r="T23" s="20">
        <v>3.3</v>
      </c>
      <c r="U23" s="20"/>
      <c r="V23" s="20"/>
      <c r="W23" s="20"/>
      <c r="X23" s="20"/>
      <c r="Y23" s="20">
        <v>100</v>
      </c>
      <c r="Z23" s="20"/>
      <c r="AA23" s="20"/>
      <c r="AB23" s="20"/>
    </row>
    <row r="24" spans="2:28" s="1" customFormat="1" ht="21.25" customHeight="1" x14ac:dyDescent="0.2">
      <c r="B24" s="29">
        <v>2025</v>
      </c>
      <c r="C24" s="29"/>
      <c r="D24" s="29"/>
      <c r="E24" s="20">
        <v>66.3</v>
      </c>
      <c r="F24" s="20"/>
      <c r="G24" s="20"/>
      <c r="H24" s="20"/>
      <c r="I24" s="20">
        <v>29</v>
      </c>
      <c r="J24" s="20"/>
      <c r="K24" s="20"/>
      <c r="L24" s="20"/>
      <c r="M24" s="20"/>
      <c r="N24" s="20"/>
      <c r="O24" s="20">
        <v>0.4</v>
      </c>
      <c r="P24" s="20"/>
      <c r="Q24" s="20"/>
      <c r="R24" s="20"/>
      <c r="S24" s="20"/>
      <c r="T24" s="20">
        <v>4.4000000000000004</v>
      </c>
      <c r="U24" s="20"/>
      <c r="V24" s="20"/>
      <c r="W24" s="20"/>
      <c r="X24" s="20"/>
      <c r="Y24" s="20">
        <v>100</v>
      </c>
      <c r="Z24" s="20"/>
      <c r="AA24" s="20"/>
      <c r="AB24" s="20"/>
    </row>
    <row r="25" spans="2:28" s="1" customFormat="1" ht="25.5" customHeight="1" x14ac:dyDescent="0.2">
      <c r="B25" s="19" t="s">
        <v>8</v>
      </c>
      <c r="C25" s="19"/>
      <c r="D25" s="19"/>
      <c r="E25" s="19"/>
      <c r="F25" s="19"/>
      <c r="G25" s="19"/>
      <c r="H25" s="19"/>
      <c r="I25" s="19"/>
      <c r="J25" s="19"/>
      <c r="K25" s="19"/>
      <c r="L25" s="19"/>
      <c r="M25" s="19"/>
      <c r="N25" s="19"/>
      <c r="O25" s="19"/>
      <c r="P25" s="19"/>
      <c r="Q25" s="19"/>
      <c r="R25" s="19"/>
      <c r="S25" s="19"/>
      <c r="T25" s="19"/>
      <c r="U25" s="19"/>
      <c r="V25" s="19"/>
      <c r="W25" s="19"/>
      <c r="X25" s="19"/>
      <c r="Y25" s="19"/>
      <c r="Z25" s="19"/>
      <c r="AA25" s="19"/>
      <c r="AB25" s="19"/>
    </row>
    <row r="26" spans="2:28" s="1" customFormat="1" ht="25.5" customHeight="1" x14ac:dyDescent="0.2">
      <c r="B26" s="33" t="s">
        <v>43</v>
      </c>
      <c r="C26" s="33"/>
      <c r="D26" s="33"/>
      <c r="E26" s="33"/>
      <c r="F26" s="33"/>
      <c r="G26" s="33"/>
      <c r="H26" s="33"/>
      <c r="I26" s="33"/>
      <c r="J26" s="33"/>
      <c r="K26" s="33"/>
      <c r="L26" s="33"/>
      <c r="M26" s="33"/>
      <c r="N26" s="33"/>
      <c r="O26" s="33"/>
      <c r="P26" s="33"/>
      <c r="Q26" s="33"/>
      <c r="R26" s="33"/>
      <c r="S26" s="33"/>
      <c r="T26" s="33"/>
      <c r="U26" s="33"/>
      <c r="V26" s="33"/>
      <c r="W26" s="33"/>
      <c r="X26" s="33"/>
      <c r="Y26" s="33"/>
      <c r="Z26" s="33"/>
      <c r="AA26" s="33"/>
      <c r="AB26" s="33"/>
    </row>
    <row r="27" spans="2:28" s="1" customFormat="1" ht="21.25" customHeight="1" x14ac:dyDescent="0.2">
      <c r="B27" s="29">
        <v>2021</v>
      </c>
      <c r="C27" s="29"/>
      <c r="D27" s="29"/>
      <c r="E27" s="29"/>
      <c r="F27" s="20">
        <v>96</v>
      </c>
      <c r="G27" s="20"/>
      <c r="H27" s="20"/>
      <c r="I27" s="20"/>
      <c r="J27" s="20"/>
      <c r="K27" s="20">
        <v>4</v>
      </c>
      <c r="L27" s="20"/>
      <c r="M27" s="20"/>
      <c r="N27" s="20"/>
      <c r="O27" s="20"/>
      <c r="P27" s="20">
        <v>0</v>
      </c>
      <c r="Q27" s="20"/>
      <c r="R27" s="20"/>
      <c r="S27" s="20"/>
      <c r="T27" s="20"/>
      <c r="U27" s="20">
        <v>0</v>
      </c>
      <c r="V27" s="20"/>
      <c r="W27" s="20"/>
      <c r="X27" s="20"/>
      <c r="Y27" s="20"/>
      <c r="Z27" s="20">
        <v>100</v>
      </c>
      <c r="AA27" s="20"/>
      <c r="AB27" s="20"/>
    </row>
    <row r="28" spans="2:28" s="1" customFormat="1" ht="21.25" customHeight="1" x14ac:dyDescent="0.2">
      <c r="B28" s="29">
        <v>2022</v>
      </c>
      <c r="C28" s="29"/>
      <c r="D28" s="29"/>
      <c r="E28" s="29"/>
      <c r="F28" s="20">
        <v>97.3</v>
      </c>
      <c r="G28" s="20"/>
      <c r="H28" s="20"/>
      <c r="I28" s="20"/>
      <c r="J28" s="20"/>
      <c r="K28" s="20">
        <v>2.7</v>
      </c>
      <c r="L28" s="20"/>
      <c r="M28" s="20"/>
      <c r="N28" s="20"/>
      <c r="O28" s="20"/>
      <c r="P28" s="20">
        <v>0</v>
      </c>
      <c r="Q28" s="20"/>
      <c r="R28" s="20"/>
      <c r="S28" s="20"/>
      <c r="T28" s="20"/>
      <c r="U28" s="20">
        <v>0</v>
      </c>
      <c r="V28" s="20"/>
      <c r="W28" s="20"/>
      <c r="X28" s="20"/>
      <c r="Y28" s="20"/>
      <c r="Z28" s="20">
        <v>100</v>
      </c>
      <c r="AA28" s="20"/>
      <c r="AB28" s="20"/>
    </row>
    <row r="29" spans="2:28" s="1" customFormat="1" ht="21.25" customHeight="1" x14ac:dyDescent="0.2">
      <c r="B29" s="29">
        <v>2023</v>
      </c>
      <c r="C29" s="29"/>
      <c r="D29" s="29"/>
      <c r="E29" s="29"/>
      <c r="F29" s="20">
        <v>97.7</v>
      </c>
      <c r="G29" s="20"/>
      <c r="H29" s="20"/>
      <c r="I29" s="20"/>
      <c r="J29" s="20"/>
      <c r="K29" s="20">
        <v>2.2999999999999998</v>
      </c>
      <c r="L29" s="20"/>
      <c r="M29" s="20"/>
      <c r="N29" s="20"/>
      <c r="O29" s="20"/>
      <c r="P29" s="20">
        <v>0</v>
      </c>
      <c r="Q29" s="20"/>
      <c r="R29" s="20"/>
      <c r="S29" s="20"/>
      <c r="T29" s="20"/>
      <c r="U29" s="20">
        <v>0</v>
      </c>
      <c r="V29" s="20"/>
      <c r="W29" s="20"/>
      <c r="X29" s="20"/>
      <c r="Y29" s="20"/>
      <c r="Z29" s="20">
        <v>100</v>
      </c>
      <c r="AA29" s="20"/>
      <c r="AB29" s="20"/>
    </row>
    <row r="30" spans="2:28" s="1" customFormat="1" ht="21.25" customHeight="1" x14ac:dyDescent="0.2">
      <c r="B30" s="29">
        <v>2024</v>
      </c>
      <c r="C30" s="29"/>
      <c r="D30" s="29"/>
      <c r="E30" s="29"/>
      <c r="F30" s="20">
        <v>98.5</v>
      </c>
      <c r="G30" s="20"/>
      <c r="H30" s="20"/>
      <c r="I30" s="20"/>
      <c r="J30" s="20"/>
      <c r="K30" s="20">
        <v>1.5</v>
      </c>
      <c r="L30" s="20"/>
      <c r="M30" s="20"/>
      <c r="N30" s="20"/>
      <c r="O30" s="20"/>
      <c r="P30" s="20">
        <v>0</v>
      </c>
      <c r="Q30" s="20"/>
      <c r="R30" s="20"/>
      <c r="S30" s="20"/>
      <c r="T30" s="20"/>
      <c r="U30" s="20">
        <v>0</v>
      </c>
      <c r="V30" s="20"/>
      <c r="W30" s="20"/>
      <c r="X30" s="20"/>
      <c r="Y30" s="20"/>
      <c r="Z30" s="20">
        <v>100</v>
      </c>
      <c r="AA30" s="20"/>
      <c r="AB30" s="20"/>
    </row>
    <row r="31" spans="2:28" s="1" customFormat="1" ht="21.25" customHeight="1" x14ac:dyDescent="0.2">
      <c r="B31" s="29">
        <v>2025</v>
      </c>
      <c r="C31" s="29"/>
      <c r="D31" s="29"/>
      <c r="E31" s="29"/>
      <c r="F31" s="20">
        <v>98.3</v>
      </c>
      <c r="G31" s="20"/>
      <c r="H31" s="20"/>
      <c r="I31" s="20"/>
      <c r="J31" s="20"/>
      <c r="K31" s="20">
        <v>1.7</v>
      </c>
      <c r="L31" s="20"/>
      <c r="M31" s="20"/>
      <c r="N31" s="20"/>
      <c r="O31" s="20"/>
      <c r="P31" s="20">
        <v>0</v>
      </c>
      <c r="Q31" s="20"/>
      <c r="R31" s="20"/>
      <c r="S31" s="20"/>
      <c r="T31" s="20"/>
      <c r="U31" s="20">
        <v>0</v>
      </c>
      <c r="V31" s="20"/>
      <c r="W31" s="20"/>
      <c r="X31" s="20"/>
      <c r="Y31" s="20"/>
      <c r="Z31" s="20">
        <v>100</v>
      </c>
      <c r="AA31" s="20"/>
      <c r="AB31" s="20"/>
    </row>
    <row r="32" spans="2:28" s="1" customFormat="1" ht="25.5" customHeight="1" x14ac:dyDescent="0.2">
      <c r="B32" s="33" t="s">
        <v>2</v>
      </c>
      <c r="C32" s="33"/>
      <c r="D32" s="33"/>
      <c r="E32" s="33"/>
      <c r="F32" s="33"/>
      <c r="G32" s="33"/>
      <c r="H32" s="33"/>
      <c r="I32" s="33"/>
      <c r="J32" s="33"/>
      <c r="K32" s="33"/>
      <c r="L32" s="33"/>
      <c r="M32" s="33"/>
      <c r="N32" s="33"/>
      <c r="O32" s="33"/>
      <c r="P32" s="33"/>
      <c r="Q32" s="33"/>
      <c r="R32" s="33"/>
      <c r="S32" s="33"/>
      <c r="T32" s="33"/>
      <c r="U32" s="33"/>
      <c r="V32" s="33"/>
      <c r="W32" s="33"/>
      <c r="X32" s="33"/>
      <c r="Y32" s="33"/>
      <c r="Z32" s="33"/>
      <c r="AA32" s="33"/>
      <c r="AB32" s="33"/>
    </row>
    <row r="33" spans="2:28" s="1" customFormat="1" ht="21.25" customHeight="1" x14ac:dyDescent="0.2">
      <c r="B33" s="29">
        <v>2021</v>
      </c>
      <c r="C33" s="29"/>
      <c r="D33" s="29"/>
      <c r="E33" s="29"/>
      <c r="F33" s="29"/>
      <c r="G33" s="20">
        <v>99.4</v>
      </c>
      <c r="H33" s="20"/>
      <c r="I33" s="20"/>
      <c r="J33" s="20"/>
      <c r="K33" s="20"/>
      <c r="L33" s="20">
        <v>0.6</v>
      </c>
      <c r="M33" s="20"/>
      <c r="N33" s="20"/>
      <c r="O33" s="20"/>
      <c r="P33" s="20"/>
      <c r="Q33" s="20">
        <v>0</v>
      </c>
      <c r="R33" s="20"/>
      <c r="S33" s="20"/>
      <c r="T33" s="20"/>
      <c r="U33" s="20"/>
      <c r="V33" s="20">
        <v>0</v>
      </c>
      <c r="W33" s="20"/>
      <c r="X33" s="20"/>
      <c r="Y33" s="20"/>
      <c r="Z33" s="20"/>
      <c r="AA33" s="20">
        <v>100</v>
      </c>
      <c r="AB33" s="20"/>
    </row>
    <row r="34" spans="2:28" s="1" customFormat="1" ht="21.25" customHeight="1" x14ac:dyDescent="0.2">
      <c r="B34" s="29">
        <v>2022</v>
      </c>
      <c r="C34" s="29"/>
      <c r="D34" s="29"/>
      <c r="E34" s="29"/>
      <c r="F34" s="29"/>
      <c r="G34" s="20">
        <v>99.9</v>
      </c>
      <c r="H34" s="20"/>
      <c r="I34" s="20"/>
      <c r="J34" s="20"/>
      <c r="K34" s="20"/>
      <c r="L34" s="20">
        <v>0.1</v>
      </c>
      <c r="M34" s="20"/>
      <c r="N34" s="20"/>
      <c r="O34" s="20"/>
      <c r="P34" s="20"/>
      <c r="Q34" s="20">
        <v>0</v>
      </c>
      <c r="R34" s="20"/>
      <c r="S34" s="20"/>
      <c r="T34" s="20"/>
      <c r="U34" s="20"/>
      <c r="V34" s="20">
        <v>0</v>
      </c>
      <c r="W34" s="20"/>
      <c r="X34" s="20"/>
      <c r="Y34" s="20"/>
      <c r="Z34" s="20"/>
      <c r="AA34" s="20">
        <v>100</v>
      </c>
      <c r="AB34" s="20"/>
    </row>
    <row r="35" spans="2:28" s="1" customFormat="1" ht="21.25" customHeight="1" x14ac:dyDescent="0.2">
      <c r="B35" s="29">
        <v>2023</v>
      </c>
      <c r="C35" s="29"/>
      <c r="D35" s="29"/>
      <c r="E35" s="29"/>
      <c r="F35" s="29"/>
      <c r="G35" s="20">
        <v>99.9</v>
      </c>
      <c r="H35" s="20"/>
      <c r="I35" s="20"/>
      <c r="J35" s="20"/>
      <c r="K35" s="20"/>
      <c r="L35" s="20">
        <v>0.1</v>
      </c>
      <c r="M35" s="20"/>
      <c r="N35" s="20"/>
      <c r="O35" s="20"/>
      <c r="P35" s="20"/>
      <c r="Q35" s="20">
        <v>0</v>
      </c>
      <c r="R35" s="20"/>
      <c r="S35" s="20"/>
      <c r="T35" s="20"/>
      <c r="U35" s="20"/>
      <c r="V35" s="20">
        <v>0</v>
      </c>
      <c r="W35" s="20"/>
      <c r="X35" s="20"/>
      <c r="Y35" s="20"/>
      <c r="Z35" s="20"/>
      <c r="AA35" s="20">
        <v>100</v>
      </c>
      <c r="AB35" s="20"/>
    </row>
    <row r="36" spans="2:28" s="1" customFormat="1" ht="21.25" customHeight="1" x14ac:dyDescent="0.2">
      <c r="B36" s="29">
        <v>2024</v>
      </c>
      <c r="C36" s="29"/>
      <c r="D36" s="29"/>
      <c r="E36" s="29"/>
      <c r="F36" s="29"/>
      <c r="G36" s="20">
        <v>100</v>
      </c>
      <c r="H36" s="20"/>
      <c r="I36" s="20"/>
      <c r="J36" s="20"/>
      <c r="K36" s="20"/>
      <c r="L36" s="20">
        <v>0</v>
      </c>
      <c r="M36" s="20"/>
      <c r="N36" s="20"/>
      <c r="O36" s="20"/>
      <c r="P36" s="20"/>
      <c r="Q36" s="20">
        <v>0</v>
      </c>
      <c r="R36" s="20"/>
      <c r="S36" s="20"/>
      <c r="T36" s="20"/>
      <c r="U36" s="20"/>
      <c r="V36" s="20">
        <v>0</v>
      </c>
      <c r="W36" s="20"/>
      <c r="X36" s="20"/>
      <c r="Y36" s="20"/>
      <c r="Z36" s="20"/>
      <c r="AA36" s="20">
        <v>100</v>
      </c>
      <c r="AB36" s="20"/>
    </row>
    <row r="37" spans="2:28" s="1" customFormat="1" ht="21.25" customHeight="1" x14ac:dyDescent="0.2">
      <c r="B37" s="29">
        <v>2025</v>
      </c>
      <c r="C37" s="29"/>
      <c r="D37" s="29"/>
      <c r="E37" s="29"/>
      <c r="F37" s="29"/>
      <c r="G37" s="20">
        <v>99.9</v>
      </c>
      <c r="H37" s="20"/>
      <c r="I37" s="20"/>
      <c r="J37" s="20"/>
      <c r="K37" s="20"/>
      <c r="L37" s="20">
        <v>0.1</v>
      </c>
      <c r="M37" s="20"/>
      <c r="N37" s="20"/>
      <c r="O37" s="20"/>
      <c r="P37" s="20"/>
      <c r="Q37" s="20">
        <v>0</v>
      </c>
      <c r="R37" s="20"/>
      <c r="S37" s="20"/>
      <c r="T37" s="20"/>
      <c r="U37" s="20"/>
      <c r="V37" s="20">
        <v>0</v>
      </c>
      <c r="W37" s="20"/>
      <c r="X37" s="20"/>
      <c r="Y37" s="20"/>
      <c r="Z37" s="20"/>
      <c r="AA37" s="20">
        <v>100</v>
      </c>
      <c r="AB37" s="20"/>
    </row>
    <row r="38" spans="2:28" s="1" customFormat="1" ht="25.5" customHeight="1" x14ac:dyDescent="0.2">
      <c r="B38" s="31" t="s">
        <v>3</v>
      </c>
      <c r="C38" s="31"/>
      <c r="D38" s="31"/>
      <c r="E38" s="31"/>
      <c r="F38" s="31"/>
      <c r="G38" s="31"/>
      <c r="H38" s="31"/>
      <c r="I38" s="31"/>
      <c r="J38" s="31"/>
      <c r="K38" s="31"/>
      <c r="L38" s="31"/>
      <c r="M38" s="31"/>
      <c r="N38" s="31"/>
      <c r="O38" s="31"/>
      <c r="P38" s="31"/>
      <c r="Q38" s="31"/>
      <c r="R38" s="31"/>
      <c r="S38" s="31"/>
      <c r="T38" s="31"/>
      <c r="U38" s="31"/>
      <c r="V38" s="31"/>
      <c r="W38" s="31"/>
      <c r="X38" s="31"/>
      <c r="Y38" s="31"/>
      <c r="Z38" s="31"/>
      <c r="AA38" s="31"/>
      <c r="AB38" s="31"/>
    </row>
    <row r="39" spans="2:28" s="1" customFormat="1" ht="21.25" customHeight="1" x14ac:dyDescent="0.2">
      <c r="B39" s="29">
        <v>2021</v>
      </c>
      <c r="C39" s="29"/>
      <c r="D39" s="29"/>
      <c r="E39" s="29"/>
      <c r="F39" s="29"/>
      <c r="G39" s="20">
        <v>91.9</v>
      </c>
      <c r="H39" s="20"/>
      <c r="I39" s="20"/>
      <c r="J39" s="20"/>
      <c r="K39" s="20"/>
      <c r="L39" s="20">
        <v>8.1</v>
      </c>
      <c r="M39" s="20"/>
      <c r="N39" s="20"/>
      <c r="O39" s="20"/>
      <c r="P39" s="20"/>
      <c r="Q39" s="20">
        <v>0</v>
      </c>
      <c r="R39" s="20"/>
      <c r="S39" s="20"/>
      <c r="T39" s="20"/>
      <c r="U39" s="20"/>
      <c r="V39" s="20">
        <v>0</v>
      </c>
      <c r="W39" s="20"/>
      <c r="X39" s="20"/>
      <c r="Y39" s="20"/>
      <c r="Z39" s="20"/>
      <c r="AA39" s="20">
        <v>100</v>
      </c>
      <c r="AB39" s="20"/>
    </row>
    <row r="40" spans="2:28" s="1" customFormat="1" ht="21.25" customHeight="1" x14ac:dyDescent="0.2">
      <c r="B40" s="29">
        <v>2022</v>
      </c>
      <c r="C40" s="29"/>
      <c r="D40" s="29"/>
      <c r="E40" s="29"/>
      <c r="F40" s="29"/>
      <c r="G40" s="20">
        <v>92.9</v>
      </c>
      <c r="H40" s="20"/>
      <c r="I40" s="20"/>
      <c r="J40" s="20"/>
      <c r="K40" s="20"/>
      <c r="L40" s="20">
        <v>7.1</v>
      </c>
      <c r="M40" s="20"/>
      <c r="N40" s="20"/>
      <c r="O40" s="20"/>
      <c r="P40" s="20"/>
      <c r="Q40" s="20">
        <v>0</v>
      </c>
      <c r="R40" s="20"/>
      <c r="S40" s="20"/>
      <c r="T40" s="20"/>
      <c r="U40" s="20"/>
      <c r="V40" s="20">
        <v>0</v>
      </c>
      <c r="W40" s="20"/>
      <c r="X40" s="20"/>
      <c r="Y40" s="20"/>
      <c r="Z40" s="20"/>
      <c r="AA40" s="20">
        <v>100</v>
      </c>
      <c r="AB40" s="20"/>
    </row>
    <row r="41" spans="2:28" s="1" customFormat="1" ht="21.25" customHeight="1" x14ac:dyDescent="0.2">
      <c r="B41" s="29">
        <v>2023</v>
      </c>
      <c r="C41" s="29"/>
      <c r="D41" s="29"/>
      <c r="E41" s="29"/>
      <c r="F41" s="29"/>
      <c r="G41" s="20">
        <v>93.5</v>
      </c>
      <c r="H41" s="20"/>
      <c r="I41" s="20"/>
      <c r="J41" s="20"/>
      <c r="K41" s="20"/>
      <c r="L41" s="20">
        <v>6.5</v>
      </c>
      <c r="M41" s="20"/>
      <c r="N41" s="20"/>
      <c r="O41" s="20"/>
      <c r="P41" s="20"/>
      <c r="Q41" s="20">
        <v>0</v>
      </c>
      <c r="R41" s="20"/>
      <c r="S41" s="20"/>
      <c r="T41" s="20"/>
      <c r="U41" s="20"/>
      <c r="V41" s="20">
        <v>0</v>
      </c>
      <c r="W41" s="20"/>
      <c r="X41" s="20"/>
      <c r="Y41" s="20"/>
      <c r="Z41" s="20"/>
      <c r="AA41" s="20">
        <v>100</v>
      </c>
      <c r="AB41" s="20"/>
    </row>
    <row r="42" spans="2:28" s="1" customFormat="1" ht="21.25" customHeight="1" x14ac:dyDescent="0.2">
      <c r="B42" s="29">
        <v>2024</v>
      </c>
      <c r="C42" s="29"/>
      <c r="D42" s="29"/>
      <c r="E42" s="29"/>
      <c r="F42" s="29"/>
      <c r="G42" s="20">
        <v>95.3</v>
      </c>
      <c r="H42" s="20"/>
      <c r="I42" s="20"/>
      <c r="J42" s="20"/>
      <c r="K42" s="20"/>
      <c r="L42" s="20">
        <v>4.7</v>
      </c>
      <c r="M42" s="20"/>
      <c r="N42" s="20"/>
      <c r="O42" s="20"/>
      <c r="P42" s="20"/>
      <c r="Q42" s="20">
        <v>0</v>
      </c>
      <c r="R42" s="20"/>
      <c r="S42" s="20"/>
      <c r="T42" s="20"/>
      <c r="U42" s="20"/>
      <c r="V42" s="20">
        <v>0</v>
      </c>
      <c r="W42" s="20"/>
      <c r="X42" s="20"/>
      <c r="Y42" s="20"/>
      <c r="Z42" s="20"/>
      <c r="AA42" s="20">
        <v>100</v>
      </c>
      <c r="AB42" s="20"/>
    </row>
    <row r="43" spans="2:28" s="1" customFormat="1" ht="21.25" customHeight="1" x14ac:dyDescent="0.2">
      <c r="B43" s="29">
        <v>2025</v>
      </c>
      <c r="C43" s="29"/>
      <c r="D43" s="29"/>
      <c r="E43" s="29"/>
      <c r="F43" s="29"/>
      <c r="G43" s="20">
        <v>96</v>
      </c>
      <c r="H43" s="20"/>
      <c r="I43" s="20"/>
      <c r="J43" s="20"/>
      <c r="K43" s="20"/>
      <c r="L43" s="20">
        <v>4</v>
      </c>
      <c r="M43" s="20"/>
      <c r="N43" s="20"/>
      <c r="O43" s="20"/>
      <c r="P43" s="20"/>
      <c r="Q43" s="20">
        <v>0</v>
      </c>
      <c r="R43" s="20"/>
      <c r="S43" s="20"/>
      <c r="T43" s="20"/>
      <c r="U43" s="20"/>
      <c r="V43" s="20">
        <v>0</v>
      </c>
      <c r="W43" s="20"/>
      <c r="X43" s="20"/>
      <c r="Y43" s="20"/>
      <c r="Z43" s="20"/>
      <c r="AA43" s="20">
        <v>100</v>
      </c>
      <c r="AB43" s="20"/>
    </row>
    <row r="44" spans="2:28" s="1" customFormat="1" ht="33.5" customHeight="1" x14ac:dyDescent="0.2"/>
  </sheetData>
  <mergeCells count="190">
    <mergeCell ref="B43:F43"/>
    <mergeCell ref="G43:K43"/>
    <mergeCell ref="L43:P43"/>
    <mergeCell ref="Q43:U43"/>
    <mergeCell ref="V43:Z43"/>
    <mergeCell ref="AA43:AB43"/>
    <mergeCell ref="B42:F42"/>
    <mergeCell ref="G42:K42"/>
    <mergeCell ref="L42:P42"/>
    <mergeCell ref="Q42:U42"/>
    <mergeCell ref="V42:Z42"/>
    <mergeCell ref="AA42:AB42"/>
    <mergeCell ref="B41:F41"/>
    <mergeCell ref="G41:K41"/>
    <mergeCell ref="L41:P41"/>
    <mergeCell ref="Q41:U41"/>
    <mergeCell ref="V41:Z41"/>
    <mergeCell ref="AA41:AB41"/>
    <mergeCell ref="B40:F40"/>
    <mergeCell ref="G40:K40"/>
    <mergeCell ref="L40:P40"/>
    <mergeCell ref="Q40:U40"/>
    <mergeCell ref="V40:Z40"/>
    <mergeCell ref="AA40:AB40"/>
    <mergeCell ref="B38:AB38"/>
    <mergeCell ref="B39:F39"/>
    <mergeCell ref="G39:K39"/>
    <mergeCell ref="L39:P39"/>
    <mergeCell ref="Q39:U39"/>
    <mergeCell ref="V39:Z39"/>
    <mergeCell ref="AA39:AB39"/>
    <mergeCell ref="B37:F37"/>
    <mergeCell ref="G37:K37"/>
    <mergeCell ref="L37:P37"/>
    <mergeCell ref="Q37:U37"/>
    <mergeCell ref="V37:Z37"/>
    <mergeCell ref="AA37:AB37"/>
    <mergeCell ref="B36:F36"/>
    <mergeCell ref="G36:K36"/>
    <mergeCell ref="L36:P36"/>
    <mergeCell ref="Q36:U36"/>
    <mergeCell ref="V36:Z36"/>
    <mergeCell ref="AA36:AB36"/>
    <mergeCell ref="B35:F35"/>
    <mergeCell ref="G35:K35"/>
    <mergeCell ref="L35:P35"/>
    <mergeCell ref="Q35:U35"/>
    <mergeCell ref="V35:Z35"/>
    <mergeCell ref="AA35:AB35"/>
    <mergeCell ref="B34:F34"/>
    <mergeCell ref="G34:K34"/>
    <mergeCell ref="L34:P34"/>
    <mergeCell ref="Q34:U34"/>
    <mergeCell ref="V34:Z34"/>
    <mergeCell ref="AA34:AB34"/>
    <mergeCell ref="B32:AB32"/>
    <mergeCell ref="B33:F33"/>
    <mergeCell ref="G33:K33"/>
    <mergeCell ref="L33:P33"/>
    <mergeCell ref="Q33:U33"/>
    <mergeCell ref="V33:Z33"/>
    <mergeCell ref="AA33:AB33"/>
    <mergeCell ref="B31:E31"/>
    <mergeCell ref="F31:J31"/>
    <mergeCell ref="K31:O31"/>
    <mergeCell ref="P31:T31"/>
    <mergeCell ref="U31:Y31"/>
    <mergeCell ref="Z31:AB31"/>
    <mergeCell ref="B30:E30"/>
    <mergeCell ref="F30:J30"/>
    <mergeCell ref="K30:O30"/>
    <mergeCell ref="P30:T30"/>
    <mergeCell ref="U30:Y30"/>
    <mergeCell ref="Z30:AB30"/>
    <mergeCell ref="B29:E29"/>
    <mergeCell ref="F29:J29"/>
    <mergeCell ref="K29:O29"/>
    <mergeCell ref="P29:T29"/>
    <mergeCell ref="U29:Y29"/>
    <mergeCell ref="Z29:AB29"/>
    <mergeCell ref="B28:E28"/>
    <mergeCell ref="F28:J28"/>
    <mergeCell ref="K28:O28"/>
    <mergeCell ref="P28:T28"/>
    <mergeCell ref="U28:Y28"/>
    <mergeCell ref="Z28:AB28"/>
    <mergeCell ref="B25:AB25"/>
    <mergeCell ref="B26:AB26"/>
    <mergeCell ref="B27:E27"/>
    <mergeCell ref="F27:J27"/>
    <mergeCell ref="K27:O27"/>
    <mergeCell ref="P27:T27"/>
    <mergeCell ref="U27:Y27"/>
    <mergeCell ref="Z27:AB27"/>
    <mergeCell ref="B24:D24"/>
    <mergeCell ref="E24:H24"/>
    <mergeCell ref="I24:N24"/>
    <mergeCell ref="O24:S24"/>
    <mergeCell ref="T24:X24"/>
    <mergeCell ref="Y24:AB24"/>
    <mergeCell ref="B23:D23"/>
    <mergeCell ref="E23:H23"/>
    <mergeCell ref="I23:N23"/>
    <mergeCell ref="O23:S23"/>
    <mergeCell ref="T23:X23"/>
    <mergeCell ref="Y23:AB23"/>
    <mergeCell ref="B22:D22"/>
    <mergeCell ref="E22:H22"/>
    <mergeCell ref="I22:N22"/>
    <mergeCell ref="O22:S22"/>
    <mergeCell ref="T22:X22"/>
    <mergeCell ref="Y22:AB22"/>
    <mergeCell ref="B21:D21"/>
    <mergeCell ref="E21:H21"/>
    <mergeCell ref="I21:N21"/>
    <mergeCell ref="O21:S21"/>
    <mergeCell ref="T21:X21"/>
    <mergeCell ref="Y21:AB21"/>
    <mergeCell ref="B19:AB19"/>
    <mergeCell ref="B20:D20"/>
    <mergeCell ref="E20:H20"/>
    <mergeCell ref="I20:N20"/>
    <mergeCell ref="O20:S20"/>
    <mergeCell ref="T20:X20"/>
    <mergeCell ref="Y20:AB20"/>
    <mergeCell ref="B18:C18"/>
    <mergeCell ref="D18:H18"/>
    <mergeCell ref="I18:M18"/>
    <mergeCell ref="N18:R18"/>
    <mergeCell ref="S18:W18"/>
    <mergeCell ref="X18:AB18"/>
    <mergeCell ref="B17:C17"/>
    <mergeCell ref="D17:H17"/>
    <mergeCell ref="I17:M17"/>
    <mergeCell ref="N17:R17"/>
    <mergeCell ref="S17:W17"/>
    <mergeCell ref="X17:AB17"/>
    <mergeCell ref="B16:C16"/>
    <mergeCell ref="D16:H16"/>
    <mergeCell ref="I16:M16"/>
    <mergeCell ref="N16:R16"/>
    <mergeCell ref="S16:W16"/>
    <mergeCell ref="X16:AB16"/>
    <mergeCell ref="B15:C15"/>
    <mergeCell ref="D15:H15"/>
    <mergeCell ref="I15:M15"/>
    <mergeCell ref="N15:R15"/>
    <mergeCell ref="S15:W15"/>
    <mergeCell ref="X15:AB15"/>
    <mergeCell ref="B13:AB13"/>
    <mergeCell ref="B14:C14"/>
    <mergeCell ref="D14:H14"/>
    <mergeCell ref="I14:M14"/>
    <mergeCell ref="N14:R14"/>
    <mergeCell ref="S14:W14"/>
    <mergeCell ref="X14:AB14"/>
    <mergeCell ref="C11:G11"/>
    <mergeCell ref="H11:L11"/>
    <mergeCell ref="M11:Q11"/>
    <mergeCell ref="R11:V11"/>
    <mergeCell ref="W11:AB11"/>
    <mergeCell ref="C12:G12"/>
    <mergeCell ref="H12:L12"/>
    <mergeCell ref="M12:Q12"/>
    <mergeCell ref="R12:V12"/>
    <mergeCell ref="W12:AB12"/>
    <mergeCell ref="C9:G9"/>
    <mergeCell ref="H9:L9"/>
    <mergeCell ref="M9:Q9"/>
    <mergeCell ref="R9:V9"/>
    <mergeCell ref="W9:AB9"/>
    <mergeCell ref="C10:G10"/>
    <mergeCell ref="H10:L10"/>
    <mergeCell ref="M10:Q10"/>
    <mergeCell ref="R10:V10"/>
    <mergeCell ref="W10:AB10"/>
    <mergeCell ref="B6:AB6"/>
    <mergeCell ref="B7:AB7"/>
    <mergeCell ref="C8:G8"/>
    <mergeCell ref="H8:L8"/>
    <mergeCell ref="M8:Q8"/>
    <mergeCell ref="R8:V8"/>
    <mergeCell ref="W8:AB8"/>
    <mergeCell ref="B2:AB2"/>
    <mergeCell ref="B4:AB4"/>
    <mergeCell ref="C5:G5"/>
    <mergeCell ref="H5:L5"/>
    <mergeCell ref="M5:Q5"/>
    <mergeCell ref="R5:V5"/>
    <mergeCell ref="W5:AB5"/>
  </mergeCells>
  <pageMargins left="0.7" right="0.7" top="0.75" bottom="0.75" header="0.3" footer="0.3"/>
  <pageSetup paperSize="9" orientation="portrait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E7E5D11-1366-44A1-A031-B739BD213D7F}">
  <dimension ref="B1:T24"/>
  <sheetViews>
    <sheetView workbookViewId="0">
      <selection activeCell="X10" sqref="X10"/>
    </sheetView>
  </sheetViews>
  <sheetFormatPr defaultRowHeight="12.5" x14ac:dyDescent="0.25"/>
  <cols>
    <col min="1" max="1" width="3.36328125" customWidth="1"/>
    <col min="2" max="3" width="8.984375E-2" customWidth="1"/>
    <col min="4" max="4" width="13" customWidth="1"/>
    <col min="5" max="6" width="8.984375E-2" customWidth="1"/>
    <col min="7" max="7" width="13.7265625" customWidth="1"/>
    <col min="8" max="9" width="8.984375E-2" customWidth="1"/>
    <col min="10" max="10" width="13.453125" customWidth="1"/>
    <col min="11" max="12" width="8.984375E-2" customWidth="1"/>
    <col min="13" max="13" width="13" customWidth="1"/>
    <col min="14" max="15" width="8.984375E-2" customWidth="1"/>
    <col min="16" max="16" width="13.54296875" customWidth="1"/>
    <col min="17" max="18" width="8.984375E-2" customWidth="1"/>
    <col min="19" max="19" width="14.6328125" customWidth="1"/>
    <col min="20" max="20" width="8.984375E-2" customWidth="1"/>
  </cols>
  <sheetData>
    <row r="1" spans="2:20" s="1" customFormat="1" ht="10.65" customHeight="1" x14ac:dyDescent="0.2"/>
    <row r="2" spans="2:20" s="1" customFormat="1" ht="31.5" customHeight="1" x14ac:dyDescent="0.2">
      <c r="D2" s="23" t="s">
        <v>44</v>
      </c>
      <c r="E2" s="23"/>
      <c r="F2" s="23"/>
      <c r="G2" s="23"/>
      <c r="H2" s="23"/>
      <c r="I2" s="23"/>
      <c r="J2" s="23"/>
      <c r="K2" s="23"/>
      <c r="L2" s="23"/>
      <c r="M2" s="23"/>
      <c r="N2" s="23"/>
      <c r="O2" s="23"/>
      <c r="P2" s="23"/>
      <c r="Q2" s="23"/>
      <c r="R2" s="23"/>
      <c r="S2" s="23"/>
      <c r="T2" s="23"/>
    </row>
    <row r="3" spans="2:20" s="1" customFormat="1" ht="19.75" customHeight="1" x14ac:dyDescent="0.2"/>
    <row r="4" spans="2:20" s="1" customFormat="1" ht="25.5" customHeight="1" x14ac:dyDescent="0.2">
      <c r="B4" s="32" t="s">
        <v>29</v>
      </c>
      <c r="C4" s="32"/>
      <c r="D4" s="32"/>
      <c r="E4" s="32"/>
      <c r="F4" s="32"/>
      <c r="G4" s="32"/>
      <c r="H4" s="32"/>
      <c r="I4" s="32"/>
      <c r="J4" s="32"/>
      <c r="K4" s="32"/>
      <c r="L4" s="32"/>
      <c r="M4" s="32"/>
      <c r="N4" s="32"/>
      <c r="O4" s="32"/>
      <c r="P4" s="32"/>
      <c r="Q4" s="32"/>
      <c r="R4" s="32"/>
      <c r="S4" s="32"/>
    </row>
    <row r="5" spans="2:20" s="1" customFormat="1" ht="25.5" customHeight="1" x14ac:dyDescent="0.2">
      <c r="B5" s="21" t="s">
        <v>0</v>
      </c>
      <c r="C5" s="21"/>
      <c r="D5" s="21"/>
      <c r="E5" s="21" t="s">
        <v>41</v>
      </c>
      <c r="F5" s="21"/>
      <c r="G5" s="21"/>
      <c r="H5" s="21" t="s">
        <v>45</v>
      </c>
      <c r="I5" s="21"/>
      <c r="J5" s="21"/>
      <c r="K5" s="21" t="s">
        <v>46</v>
      </c>
      <c r="L5" s="21"/>
      <c r="M5" s="21"/>
      <c r="N5" s="21" t="s">
        <v>42</v>
      </c>
      <c r="O5" s="21"/>
      <c r="P5" s="21"/>
      <c r="Q5" s="21" t="s">
        <v>25</v>
      </c>
      <c r="R5" s="21"/>
      <c r="S5" s="21"/>
    </row>
    <row r="6" spans="2:20" s="1" customFormat="1" ht="25.5" customHeight="1" x14ac:dyDescent="0.2">
      <c r="B6" s="31" t="s">
        <v>43</v>
      </c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  <c r="R6" s="31"/>
      <c r="S6" s="31"/>
    </row>
    <row r="7" spans="2:20" s="1" customFormat="1" ht="21.25" customHeight="1" x14ac:dyDescent="0.2">
      <c r="B7" s="29">
        <v>2021</v>
      </c>
      <c r="C7" s="29"/>
      <c r="D7" s="29"/>
      <c r="E7" s="20">
        <v>14.7</v>
      </c>
      <c r="F7" s="20"/>
      <c r="G7" s="20"/>
      <c r="H7" s="20">
        <v>11.9</v>
      </c>
      <c r="I7" s="20"/>
      <c r="J7" s="20"/>
      <c r="K7" s="20">
        <v>73.400000000000006</v>
      </c>
      <c r="L7" s="20"/>
      <c r="M7" s="20"/>
      <c r="N7" s="20">
        <v>0</v>
      </c>
      <c r="O7" s="20"/>
      <c r="P7" s="20"/>
      <c r="Q7" s="34">
        <v>100</v>
      </c>
      <c r="R7" s="34"/>
      <c r="S7" s="34"/>
    </row>
    <row r="8" spans="2:20" s="1" customFormat="1" ht="21.25" customHeight="1" x14ac:dyDescent="0.2">
      <c r="B8" s="29">
        <v>2022</v>
      </c>
      <c r="C8" s="29"/>
      <c r="D8" s="29"/>
      <c r="E8" s="20">
        <v>11.5</v>
      </c>
      <c r="F8" s="20"/>
      <c r="G8" s="20"/>
      <c r="H8" s="20">
        <v>16</v>
      </c>
      <c r="I8" s="20"/>
      <c r="J8" s="20"/>
      <c r="K8" s="20">
        <v>72.5</v>
      </c>
      <c r="L8" s="20"/>
      <c r="M8" s="20"/>
      <c r="N8" s="20">
        <v>0</v>
      </c>
      <c r="O8" s="20"/>
      <c r="P8" s="20"/>
      <c r="Q8" s="34">
        <v>100</v>
      </c>
      <c r="R8" s="34"/>
      <c r="S8" s="34"/>
    </row>
    <row r="9" spans="2:20" s="1" customFormat="1" ht="21.25" customHeight="1" x14ac:dyDescent="0.2">
      <c r="B9" s="29">
        <v>2023</v>
      </c>
      <c r="C9" s="29"/>
      <c r="D9" s="29"/>
      <c r="E9" s="20">
        <v>23.8</v>
      </c>
      <c r="F9" s="20"/>
      <c r="G9" s="20"/>
      <c r="H9" s="20">
        <v>19.3</v>
      </c>
      <c r="I9" s="20"/>
      <c r="J9" s="20"/>
      <c r="K9" s="20">
        <v>56.9</v>
      </c>
      <c r="L9" s="20"/>
      <c r="M9" s="20"/>
      <c r="N9" s="20">
        <v>0</v>
      </c>
      <c r="O9" s="20"/>
      <c r="P9" s="20"/>
      <c r="Q9" s="34">
        <v>100</v>
      </c>
      <c r="R9" s="34"/>
      <c r="S9" s="34"/>
    </row>
    <row r="10" spans="2:20" s="1" customFormat="1" ht="21.25" customHeight="1" x14ac:dyDescent="0.2">
      <c r="B10" s="29">
        <v>2024</v>
      </c>
      <c r="C10" s="29"/>
      <c r="D10" s="29"/>
      <c r="E10" s="20">
        <v>25.5</v>
      </c>
      <c r="F10" s="20"/>
      <c r="G10" s="20"/>
      <c r="H10" s="20">
        <v>19.2</v>
      </c>
      <c r="I10" s="20"/>
      <c r="J10" s="20"/>
      <c r="K10" s="20">
        <v>55.3</v>
      </c>
      <c r="L10" s="20"/>
      <c r="M10" s="20"/>
      <c r="N10" s="20">
        <v>0</v>
      </c>
      <c r="O10" s="20"/>
      <c r="P10" s="20"/>
      <c r="Q10" s="34">
        <v>100</v>
      </c>
      <c r="R10" s="34"/>
      <c r="S10" s="34"/>
    </row>
    <row r="11" spans="2:20" s="1" customFormat="1" ht="21.25" customHeight="1" x14ac:dyDescent="0.2">
      <c r="B11" s="29">
        <v>2025</v>
      </c>
      <c r="C11" s="29"/>
      <c r="D11" s="29"/>
      <c r="E11" s="20">
        <v>20.100000000000001</v>
      </c>
      <c r="F11" s="20"/>
      <c r="G11" s="20"/>
      <c r="H11" s="20">
        <v>40.200000000000003</v>
      </c>
      <c r="I11" s="20"/>
      <c r="J11" s="20"/>
      <c r="K11" s="20">
        <v>39.700000000000003</v>
      </c>
      <c r="L11" s="20"/>
      <c r="M11" s="20"/>
      <c r="N11" s="20">
        <v>0</v>
      </c>
      <c r="O11" s="20"/>
      <c r="P11" s="20"/>
      <c r="Q11" s="34">
        <v>100</v>
      </c>
      <c r="R11" s="34"/>
      <c r="S11" s="34"/>
    </row>
    <row r="12" spans="2:20" s="1" customFormat="1" ht="25.5" customHeight="1" x14ac:dyDescent="0.2">
      <c r="C12" s="31" t="s">
        <v>2</v>
      </c>
      <c r="D12" s="31"/>
      <c r="E12" s="31"/>
      <c r="F12" s="31"/>
      <c r="G12" s="31"/>
      <c r="H12" s="31"/>
      <c r="I12" s="31"/>
      <c r="J12" s="31"/>
      <c r="K12" s="31"/>
      <c r="L12" s="31"/>
      <c r="M12" s="31"/>
      <c r="N12" s="31"/>
      <c r="O12" s="31"/>
      <c r="P12" s="31"/>
      <c r="Q12" s="31"/>
      <c r="R12" s="31"/>
      <c r="S12" s="31"/>
    </row>
    <row r="13" spans="2:20" s="1" customFormat="1" ht="21.25" customHeight="1" x14ac:dyDescent="0.2">
      <c r="C13" s="29">
        <v>2021</v>
      </c>
      <c r="D13" s="29"/>
      <c r="E13" s="29"/>
      <c r="F13" s="20">
        <v>16.5</v>
      </c>
      <c r="G13" s="20"/>
      <c r="H13" s="20"/>
      <c r="I13" s="20">
        <v>2.1</v>
      </c>
      <c r="J13" s="20"/>
      <c r="K13" s="20"/>
      <c r="L13" s="20">
        <v>79.400000000000006</v>
      </c>
      <c r="M13" s="20"/>
      <c r="N13" s="20"/>
      <c r="O13" s="20">
        <v>1.9</v>
      </c>
      <c r="P13" s="20"/>
      <c r="Q13" s="20"/>
      <c r="R13" s="20">
        <v>100</v>
      </c>
      <c r="S13" s="20"/>
    </row>
    <row r="14" spans="2:20" s="1" customFormat="1" ht="21.25" customHeight="1" x14ac:dyDescent="0.2">
      <c r="C14" s="29">
        <v>2022</v>
      </c>
      <c r="D14" s="29"/>
      <c r="E14" s="29"/>
      <c r="F14" s="20">
        <v>16.399999999999999</v>
      </c>
      <c r="G14" s="20"/>
      <c r="H14" s="20"/>
      <c r="I14" s="20">
        <v>4</v>
      </c>
      <c r="J14" s="20"/>
      <c r="K14" s="20"/>
      <c r="L14" s="20">
        <v>77.8</v>
      </c>
      <c r="M14" s="20"/>
      <c r="N14" s="20"/>
      <c r="O14" s="20">
        <v>1.8</v>
      </c>
      <c r="P14" s="20"/>
      <c r="Q14" s="20"/>
      <c r="R14" s="20">
        <v>100</v>
      </c>
      <c r="S14" s="20"/>
    </row>
    <row r="15" spans="2:20" s="1" customFormat="1" ht="21.25" customHeight="1" x14ac:dyDescent="0.2">
      <c r="C15" s="29">
        <v>2023</v>
      </c>
      <c r="D15" s="29"/>
      <c r="E15" s="29"/>
      <c r="F15" s="20">
        <v>18.600000000000001</v>
      </c>
      <c r="G15" s="20"/>
      <c r="H15" s="20"/>
      <c r="I15" s="20">
        <v>1.9</v>
      </c>
      <c r="J15" s="20"/>
      <c r="K15" s="20"/>
      <c r="L15" s="20">
        <v>77.099999999999994</v>
      </c>
      <c r="M15" s="20"/>
      <c r="N15" s="20"/>
      <c r="O15" s="20">
        <v>2.5</v>
      </c>
      <c r="P15" s="20"/>
      <c r="Q15" s="20"/>
      <c r="R15" s="20">
        <v>100</v>
      </c>
      <c r="S15" s="20"/>
    </row>
    <row r="16" spans="2:20" s="1" customFormat="1" ht="21.25" customHeight="1" x14ac:dyDescent="0.2">
      <c r="C16" s="29">
        <v>2024</v>
      </c>
      <c r="D16" s="29"/>
      <c r="E16" s="29"/>
      <c r="F16" s="20">
        <v>11.7</v>
      </c>
      <c r="G16" s="20"/>
      <c r="H16" s="20"/>
      <c r="I16" s="20">
        <v>1.4</v>
      </c>
      <c r="J16" s="20"/>
      <c r="K16" s="20"/>
      <c r="L16" s="20">
        <v>85.6</v>
      </c>
      <c r="M16" s="20"/>
      <c r="N16" s="20"/>
      <c r="O16" s="20">
        <v>1.2</v>
      </c>
      <c r="P16" s="20"/>
      <c r="Q16" s="20"/>
      <c r="R16" s="20">
        <v>100</v>
      </c>
      <c r="S16" s="20"/>
    </row>
    <row r="17" spans="3:20" s="1" customFormat="1" ht="21.25" customHeight="1" x14ac:dyDescent="0.2">
      <c r="C17" s="29">
        <v>2025</v>
      </c>
      <c r="D17" s="29"/>
      <c r="E17" s="29"/>
      <c r="F17" s="20">
        <v>11.9</v>
      </c>
      <c r="G17" s="20"/>
      <c r="H17" s="20"/>
      <c r="I17" s="20">
        <v>2.8</v>
      </c>
      <c r="J17" s="20"/>
      <c r="K17" s="20"/>
      <c r="L17" s="20">
        <v>83.7</v>
      </c>
      <c r="M17" s="20"/>
      <c r="N17" s="20"/>
      <c r="O17" s="20">
        <v>1.6</v>
      </c>
      <c r="P17" s="20"/>
      <c r="Q17" s="20"/>
      <c r="R17" s="20">
        <v>100</v>
      </c>
      <c r="S17" s="20"/>
    </row>
    <row r="18" spans="3:20" s="1" customFormat="1" ht="25.5" customHeight="1" x14ac:dyDescent="0.2">
      <c r="C18" s="31" t="s">
        <v>3</v>
      </c>
      <c r="D18" s="31"/>
      <c r="E18" s="31"/>
      <c r="F18" s="31"/>
      <c r="G18" s="31"/>
      <c r="H18" s="31"/>
      <c r="I18" s="31"/>
      <c r="J18" s="31"/>
      <c r="K18" s="31"/>
      <c r="L18" s="31"/>
      <c r="M18" s="31"/>
      <c r="N18" s="31"/>
      <c r="O18" s="31"/>
      <c r="P18" s="31"/>
      <c r="Q18" s="31"/>
      <c r="R18" s="31"/>
      <c r="S18" s="31"/>
      <c r="T18" s="31"/>
    </row>
    <row r="19" spans="3:20" s="1" customFormat="1" ht="21.25" customHeight="1" x14ac:dyDescent="0.2">
      <c r="C19" s="29">
        <v>2021</v>
      </c>
      <c r="D19" s="29"/>
      <c r="E19" s="29"/>
      <c r="F19" s="29"/>
      <c r="G19" s="20">
        <v>0</v>
      </c>
      <c r="H19" s="20"/>
      <c r="I19" s="20"/>
      <c r="J19" s="20">
        <v>0</v>
      </c>
      <c r="K19" s="20"/>
      <c r="L19" s="20"/>
      <c r="M19" s="20">
        <v>100</v>
      </c>
      <c r="N19" s="20"/>
      <c r="O19" s="20"/>
      <c r="P19" s="20">
        <v>0</v>
      </c>
      <c r="Q19" s="20"/>
      <c r="R19" s="20"/>
      <c r="S19" s="20">
        <v>100</v>
      </c>
      <c r="T19" s="20"/>
    </row>
    <row r="20" spans="3:20" s="1" customFormat="1" ht="21.25" customHeight="1" x14ac:dyDescent="0.2">
      <c r="C20" s="29">
        <v>2022</v>
      </c>
      <c r="D20" s="29"/>
      <c r="E20" s="29"/>
      <c r="F20" s="29"/>
      <c r="G20" s="20">
        <v>96.7</v>
      </c>
      <c r="H20" s="20"/>
      <c r="I20" s="20"/>
      <c r="J20" s="20">
        <v>0</v>
      </c>
      <c r="K20" s="20"/>
      <c r="L20" s="20"/>
      <c r="M20" s="20">
        <v>3.3</v>
      </c>
      <c r="N20" s="20"/>
      <c r="O20" s="20"/>
      <c r="P20" s="20">
        <v>0</v>
      </c>
      <c r="Q20" s="20"/>
      <c r="R20" s="20"/>
      <c r="S20" s="20">
        <v>100</v>
      </c>
      <c r="T20" s="20"/>
    </row>
    <row r="21" spans="3:20" s="1" customFormat="1" ht="21.25" customHeight="1" x14ac:dyDescent="0.2">
      <c r="C21" s="29">
        <v>2023</v>
      </c>
      <c r="D21" s="29"/>
      <c r="E21" s="29"/>
      <c r="F21" s="29"/>
      <c r="G21" s="20">
        <v>0</v>
      </c>
      <c r="H21" s="20"/>
      <c r="I21" s="20"/>
      <c r="J21" s="20">
        <v>0</v>
      </c>
      <c r="K21" s="20"/>
      <c r="L21" s="20"/>
      <c r="M21" s="20">
        <v>100</v>
      </c>
      <c r="N21" s="20"/>
      <c r="O21" s="20"/>
      <c r="P21" s="20">
        <v>0</v>
      </c>
      <c r="Q21" s="20"/>
      <c r="R21" s="20"/>
      <c r="S21" s="20">
        <v>100</v>
      </c>
      <c r="T21" s="20"/>
    </row>
    <row r="22" spans="3:20" s="1" customFormat="1" ht="21.25" customHeight="1" x14ac:dyDescent="0.2">
      <c r="C22" s="29">
        <v>2024</v>
      </c>
      <c r="D22" s="29"/>
      <c r="E22" s="29"/>
      <c r="F22" s="29"/>
      <c r="G22" s="71" t="s">
        <v>30</v>
      </c>
      <c r="H22" s="20"/>
      <c r="I22" s="20"/>
      <c r="J22" s="71" t="s">
        <v>30</v>
      </c>
      <c r="K22" s="20"/>
      <c r="L22" s="20"/>
      <c r="M22" s="71" t="s">
        <v>30</v>
      </c>
      <c r="N22" s="20"/>
      <c r="O22" s="20"/>
      <c r="P22" s="71" t="s">
        <v>30</v>
      </c>
      <c r="Q22" s="20"/>
      <c r="R22" s="20"/>
      <c r="S22" s="20" t="s">
        <v>30</v>
      </c>
      <c r="T22" s="20"/>
    </row>
    <row r="23" spans="3:20" s="1" customFormat="1" ht="21.25" customHeight="1" x14ac:dyDescent="0.2">
      <c r="C23" s="29">
        <v>2025</v>
      </c>
      <c r="D23" s="29"/>
      <c r="E23" s="29"/>
      <c r="F23" s="29"/>
      <c r="G23" s="20">
        <v>0</v>
      </c>
      <c r="H23" s="20"/>
      <c r="I23" s="20"/>
      <c r="J23" s="20">
        <v>100</v>
      </c>
      <c r="K23" s="20"/>
      <c r="L23" s="20"/>
      <c r="M23" s="20">
        <v>0</v>
      </c>
      <c r="N23" s="20"/>
      <c r="O23" s="20"/>
      <c r="P23" s="20">
        <v>0</v>
      </c>
      <c r="Q23" s="20"/>
      <c r="R23" s="20"/>
      <c r="S23" s="20">
        <v>100</v>
      </c>
      <c r="T23" s="20"/>
    </row>
    <row r="24" spans="3:20" s="1" customFormat="1" ht="52.75" customHeight="1" x14ac:dyDescent="0.2"/>
  </sheetData>
  <mergeCells count="101">
    <mergeCell ref="C23:F23"/>
    <mergeCell ref="G23:I23"/>
    <mergeCell ref="J23:L23"/>
    <mergeCell ref="M23:O23"/>
    <mergeCell ref="P23:R23"/>
    <mergeCell ref="S23:T23"/>
    <mergeCell ref="C22:F22"/>
    <mergeCell ref="G22:I22"/>
    <mergeCell ref="J22:L22"/>
    <mergeCell ref="M22:O22"/>
    <mergeCell ref="P22:R22"/>
    <mergeCell ref="S22:T22"/>
    <mergeCell ref="C21:F21"/>
    <mergeCell ref="G21:I21"/>
    <mergeCell ref="J21:L21"/>
    <mergeCell ref="M21:O21"/>
    <mergeCell ref="P21:R21"/>
    <mergeCell ref="S21:T21"/>
    <mergeCell ref="C20:F20"/>
    <mergeCell ref="G20:I20"/>
    <mergeCell ref="J20:L20"/>
    <mergeCell ref="M20:O20"/>
    <mergeCell ref="P20:R20"/>
    <mergeCell ref="S20:T20"/>
    <mergeCell ref="C18:T18"/>
    <mergeCell ref="C19:F19"/>
    <mergeCell ref="G19:I19"/>
    <mergeCell ref="J19:L19"/>
    <mergeCell ref="M19:O19"/>
    <mergeCell ref="P19:R19"/>
    <mergeCell ref="S19:T19"/>
    <mergeCell ref="C17:E17"/>
    <mergeCell ref="F17:H17"/>
    <mergeCell ref="I17:K17"/>
    <mergeCell ref="L17:N17"/>
    <mergeCell ref="O17:Q17"/>
    <mergeCell ref="R17:S17"/>
    <mergeCell ref="C16:E16"/>
    <mergeCell ref="F16:H16"/>
    <mergeCell ref="I16:K16"/>
    <mergeCell ref="L16:N16"/>
    <mergeCell ref="O16:Q16"/>
    <mergeCell ref="R16:S16"/>
    <mergeCell ref="C15:E15"/>
    <mergeCell ref="F15:H15"/>
    <mergeCell ref="I15:K15"/>
    <mergeCell ref="L15:N15"/>
    <mergeCell ref="O15:Q15"/>
    <mergeCell ref="R15:S15"/>
    <mergeCell ref="C14:E14"/>
    <mergeCell ref="F14:H14"/>
    <mergeCell ref="I14:K14"/>
    <mergeCell ref="L14:N14"/>
    <mergeCell ref="O14:Q14"/>
    <mergeCell ref="R14:S14"/>
    <mergeCell ref="C12:S12"/>
    <mergeCell ref="C13:E13"/>
    <mergeCell ref="F13:H13"/>
    <mergeCell ref="I13:K13"/>
    <mergeCell ref="L13:N13"/>
    <mergeCell ref="O13:Q13"/>
    <mergeCell ref="R13:S13"/>
    <mergeCell ref="B11:D11"/>
    <mergeCell ref="E11:G11"/>
    <mergeCell ref="H11:J11"/>
    <mergeCell ref="K11:M11"/>
    <mergeCell ref="N11:P11"/>
    <mergeCell ref="Q11:S11"/>
    <mergeCell ref="B10:D10"/>
    <mergeCell ref="E10:G10"/>
    <mergeCell ref="H10:J10"/>
    <mergeCell ref="K10:M10"/>
    <mergeCell ref="N10:P10"/>
    <mergeCell ref="Q10:S10"/>
    <mergeCell ref="B9:D9"/>
    <mergeCell ref="E9:G9"/>
    <mergeCell ref="H9:J9"/>
    <mergeCell ref="K9:M9"/>
    <mergeCell ref="N9:P9"/>
    <mergeCell ref="Q9:S9"/>
    <mergeCell ref="B8:D8"/>
    <mergeCell ref="E8:G8"/>
    <mergeCell ref="H8:J8"/>
    <mergeCell ref="K8:M8"/>
    <mergeCell ref="N8:P8"/>
    <mergeCell ref="Q8:S8"/>
    <mergeCell ref="B6:S6"/>
    <mergeCell ref="B7:D7"/>
    <mergeCell ref="E7:G7"/>
    <mergeCell ref="H7:J7"/>
    <mergeCell ref="K7:M7"/>
    <mergeCell ref="N7:P7"/>
    <mergeCell ref="Q7:S7"/>
    <mergeCell ref="D2:T2"/>
    <mergeCell ref="B4:S4"/>
    <mergeCell ref="B5:D5"/>
    <mergeCell ref="E5:G5"/>
    <mergeCell ref="H5:J5"/>
    <mergeCell ref="K5:M5"/>
    <mergeCell ref="N5:P5"/>
    <mergeCell ref="Q5:S5"/>
  </mergeCells>
  <pageMargins left="0.7" right="0.7" top="0.75" bottom="0.75" header="0.3" footer="0.3"/>
  <pageSetup paperSize="9" orientation="portrait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8F3FFFF-2648-489A-9E64-59E972A630D7}">
  <dimension ref="A1:AB32"/>
  <sheetViews>
    <sheetView workbookViewId="0">
      <selection activeCell="AC9" sqref="AC9"/>
    </sheetView>
  </sheetViews>
  <sheetFormatPr defaultRowHeight="12.5" x14ac:dyDescent="0.25"/>
  <cols>
    <col min="1" max="1" width="5.7265625" customWidth="1"/>
    <col min="2" max="2" width="2.90625" hidden="1" customWidth="1"/>
    <col min="3" max="3" width="0.1796875" customWidth="1"/>
    <col min="4" max="4" width="13.08984375" customWidth="1"/>
    <col min="5" max="5" width="2.6328125" hidden="1" customWidth="1"/>
    <col min="6" max="6" width="8.984375E-2" customWidth="1"/>
    <col min="7" max="7" width="0.1796875" customWidth="1"/>
    <col min="8" max="8" width="13.54296875" customWidth="1"/>
    <col min="9" max="9" width="0.90625" customWidth="1"/>
    <col min="10" max="10" width="0.7265625" customWidth="1"/>
    <col min="11" max="11" width="0.1796875" customWidth="1"/>
    <col min="12" max="12" width="13.26953125" customWidth="1"/>
    <col min="13" max="13" width="0" hidden="1" customWidth="1"/>
    <col min="14" max="14" width="0.26953125" customWidth="1"/>
    <col min="15" max="15" width="4.08984375" hidden="1" customWidth="1"/>
    <col min="16" max="16" width="12.7265625" customWidth="1"/>
    <col min="17" max="17" width="0" hidden="1" customWidth="1"/>
    <col min="18" max="18" width="0.90625" customWidth="1"/>
    <col min="19" max="19" width="0.26953125" customWidth="1"/>
    <col min="20" max="20" width="13.453125" customWidth="1"/>
    <col min="21" max="22" width="8.984375E-2" customWidth="1"/>
    <col min="23" max="23" width="0.26953125" customWidth="1"/>
    <col min="24" max="24" width="14.36328125" customWidth="1"/>
    <col min="25" max="25" width="8.984375E-2" customWidth="1"/>
    <col min="26" max="26" width="0" hidden="1" customWidth="1"/>
    <col min="27" max="27" width="19.36328125" hidden="1" customWidth="1"/>
  </cols>
  <sheetData>
    <row r="1" spans="1:26" s="1" customFormat="1" ht="10.65" customHeight="1" x14ac:dyDescent="0.2"/>
    <row r="2" spans="1:26" s="1" customFormat="1" ht="31.5" customHeight="1" x14ac:dyDescent="0.2">
      <c r="D2" s="23" t="s">
        <v>47</v>
      </c>
      <c r="E2" s="23"/>
      <c r="F2" s="23"/>
      <c r="G2" s="23"/>
      <c r="H2" s="23"/>
      <c r="I2" s="23"/>
      <c r="J2" s="23"/>
      <c r="K2" s="23"/>
      <c r="L2" s="23"/>
      <c r="M2" s="23"/>
      <c r="N2" s="23"/>
      <c r="O2" s="23"/>
      <c r="P2" s="23"/>
      <c r="Q2" s="23"/>
      <c r="R2" s="23"/>
      <c r="S2" s="23"/>
      <c r="T2" s="23"/>
      <c r="U2" s="23"/>
      <c r="V2" s="23"/>
      <c r="W2" s="23"/>
      <c r="X2" s="23"/>
      <c r="Y2" s="23"/>
      <c r="Z2" s="23"/>
    </row>
    <row r="3" spans="1:26" s="1" customFormat="1" ht="24" customHeight="1" x14ac:dyDescent="0.2"/>
    <row r="4" spans="1:26" s="1" customFormat="1" ht="25.5" customHeight="1" x14ac:dyDescent="0.2">
      <c r="A4" s="75"/>
      <c r="B4" s="72" t="s">
        <v>29</v>
      </c>
      <c r="C4" s="32"/>
      <c r="D4" s="32"/>
      <c r="E4" s="32"/>
      <c r="F4" s="32"/>
      <c r="G4" s="32"/>
      <c r="H4" s="32"/>
      <c r="I4" s="32"/>
      <c r="J4" s="32"/>
      <c r="K4" s="32"/>
      <c r="L4" s="32"/>
      <c r="M4" s="32"/>
      <c r="N4" s="32"/>
      <c r="O4" s="32"/>
      <c r="P4" s="32"/>
      <c r="Q4" s="32"/>
      <c r="R4" s="32"/>
      <c r="S4" s="32"/>
      <c r="T4" s="32"/>
      <c r="U4" s="32"/>
      <c r="V4" s="32"/>
      <c r="W4" s="32"/>
      <c r="X4" s="32"/>
    </row>
    <row r="5" spans="1:26" s="1" customFormat="1" ht="25.5" customHeight="1" x14ac:dyDescent="0.2">
      <c r="A5" s="75"/>
      <c r="B5" s="61" t="s">
        <v>0</v>
      </c>
      <c r="C5" s="21"/>
      <c r="D5" s="21"/>
      <c r="E5" s="21" t="s">
        <v>39</v>
      </c>
      <c r="F5" s="21"/>
      <c r="G5" s="21"/>
      <c r="H5" s="21"/>
      <c r="I5" s="21" t="s">
        <v>40</v>
      </c>
      <c r="J5" s="21"/>
      <c r="K5" s="21"/>
      <c r="L5" s="21"/>
      <c r="M5" s="82"/>
      <c r="N5" s="83" t="s">
        <v>41</v>
      </c>
      <c r="O5" s="21"/>
      <c r="P5" s="21"/>
      <c r="Q5" s="82"/>
      <c r="R5" s="61" t="s">
        <v>42</v>
      </c>
      <c r="S5" s="21"/>
      <c r="T5" s="21"/>
      <c r="U5" s="21" t="s">
        <v>25</v>
      </c>
      <c r="V5" s="21"/>
      <c r="W5" s="21"/>
      <c r="X5" s="21"/>
    </row>
    <row r="6" spans="1:26" s="1" customFormat="1" ht="25.5" customHeight="1" x14ac:dyDescent="0.2">
      <c r="A6" s="75"/>
      <c r="B6" s="73" t="s">
        <v>7</v>
      </c>
      <c r="C6" s="19"/>
      <c r="D6" s="19"/>
      <c r="E6" s="19"/>
      <c r="F6" s="19"/>
      <c r="G6" s="19"/>
      <c r="H6" s="19"/>
      <c r="I6" s="19"/>
      <c r="J6" s="19"/>
      <c r="K6" s="19"/>
      <c r="L6" s="19"/>
      <c r="M6" s="19"/>
      <c r="N6" s="19"/>
      <c r="O6" s="19"/>
      <c r="P6" s="19"/>
      <c r="Q6" s="19"/>
      <c r="R6" s="19"/>
      <c r="S6" s="19"/>
      <c r="T6" s="19"/>
      <c r="U6" s="19"/>
      <c r="V6" s="19"/>
      <c r="W6" s="19"/>
      <c r="X6" s="19"/>
    </row>
    <row r="7" spans="1:26" s="1" customFormat="1" ht="25.5" customHeight="1" x14ac:dyDescent="0.2">
      <c r="A7" s="75"/>
      <c r="B7" s="74" t="s">
        <v>43</v>
      </c>
      <c r="C7" s="31"/>
      <c r="D7" s="31"/>
      <c r="E7" s="31"/>
      <c r="F7" s="31"/>
      <c r="G7" s="31"/>
      <c r="H7" s="31"/>
      <c r="I7" s="79"/>
      <c r="J7" s="79"/>
      <c r="K7" s="79"/>
      <c r="L7" s="79"/>
      <c r="M7" s="79"/>
      <c r="N7" s="79"/>
      <c r="O7" s="79"/>
      <c r="P7" s="79"/>
      <c r="Q7" s="79"/>
      <c r="R7" s="79"/>
      <c r="S7" s="79"/>
      <c r="T7" s="79"/>
      <c r="U7" s="31"/>
      <c r="V7" s="31"/>
      <c r="W7" s="31"/>
      <c r="X7" s="31"/>
    </row>
    <row r="8" spans="1:26" s="1" customFormat="1" ht="21.25" customHeight="1" x14ac:dyDescent="0.2">
      <c r="A8" s="75"/>
      <c r="B8" s="64">
        <v>2021</v>
      </c>
      <c r="C8" s="29"/>
      <c r="D8" s="29"/>
      <c r="E8" s="20">
        <v>17.399999999999999</v>
      </c>
      <c r="F8" s="20"/>
      <c r="G8" s="20"/>
      <c r="H8" s="76"/>
      <c r="I8" s="81">
        <v>16.899999999999999</v>
      </c>
      <c r="J8" s="81"/>
      <c r="K8" s="81"/>
      <c r="L8" s="81"/>
      <c r="M8" s="81"/>
      <c r="N8" s="81">
        <v>20.5</v>
      </c>
      <c r="O8" s="81"/>
      <c r="P8" s="81"/>
      <c r="Q8" s="81"/>
      <c r="R8" s="81">
        <v>45.7</v>
      </c>
      <c r="S8" s="81"/>
      <c r="T8" s="81"/>
      <c r="U8" s="78">
        <v>100</v>
      </c>
      <c r="V8" s="20"/>
      <c r="W8" s="20"/>
      <c r="X8" s="20"/>
    </row>
    <row r="9" spans="1:26" s="1" customFormat="1" ht="21.25" customHeight="1" x14ac:dyDescent="0.2">
      <c r="A9" s="75"/>
      <c r="B9" s="64">
        <v>2022</v>
      </c>
      <c r="C9" s="29"/>
      <c r="D9" s="29"/>
      <c r="E9" s="20">
        <v>17</v>
      </c>
      <c r="F9" s="20"/>
      <c r="G9" s="20"/>
      <c r="H9" s="76"/>
      <c r="I9" s="81">
        <v>16.100000000000001</v>
      </c>
      <c r="J9" s="81"/>
      <c r="K9" s="81"/>
      <c r="L9" s="81"/>
      <c r="M9" s="81"/>
      <c r="N9" s="81">
        <v>21.1</v>
      </c>
      <c r="O9" s="81"/>
      <c r="P9" s="81"/>
      <c r="Q9" s="81"/>
      <c r="R9" s="81">
        <v>46.3</v>
      </c>
      <c r="S9" s="81"/>
      <c r="T9" s="81"/>
      <c r="U9" s="78">
        <v>100</v>
      </c>
      <c r="V9" s="20"/>
      <c r="W9" s="20"/>
      <c r="X9" s="20"/>
    </row>
    <row r="10" spans="1:26" s="1" customFormat="1" ht="21.25" customHeight="1" x14ac:dyDescent="0.2">
      <c r="A10" s="75"/>
      <c r="B10" s="64">
        <v>2023</v>
      </c>
      <c r="C10" s="29"/>
      <c r="D10" s="29"/>
      <c r="E10" s="20">
        <v>17.3</v>
      </c>
      <c r="F10" s="20"/>
      <c r="G10" s="20"/>
      <c r="H10" s="76"/>
      <c r="I10" s="81">
        <v>15.8</v>
      </c>
      <c r="J10" s="81"/>
      <c r="K10" s="81"/>
      <c r="L10" s="81"/>
      <c r="M10" s="81"/>
      <c r="N10" s="81">
        <v>21.9</v>
      </c>
      <c r="O10" s="81"/>
      <c r="P10" s="81"/>
      <c r="Q10" s="81"/>
      <c r="R10" s="81">
        <v>45.3</v>
      </c>
      <c r="S10" s="81"/>
      <c r="T10" s="81"/>
      <c r="U10" s="78">
        <v>100</v>
      </c>
      <c r="V10" s="20"/>
      <c r="W10" s="20"/>
      <c r="X10" s="20"/>
    </row>
    <row r="11" spans="1:26" s="1" customFormat="1" ht="21.25" customHeight="1" x14ac:dyDescent="0.2">
      <c r="A11" s="75"/>
      <c r="B11" s="64">
        <v>2024</v>
      </c>
      <c r="C11" s="29"/>
      <c r="D11" s="29"/>
      <c r="E11" s="20">
        <v>17.600000000000001</v>
      </c>
      <c r="F11" s="20"/>
      <c r="G11" s="20"/>
      <c r="H11" s="76"/>
      <c r="I11" s="81">
        <v>14.6</v>
      </c>
      <c r="J11" s="81"/>
      <c r="K11" s="81"/>
      <c r="L11" s="81"/>
      <c r="M11" s="81"/>
      <c r="N11" s="81">
        <v>21.6</v>
      </c>
      <c r="O11" s="81"/>
      <c r="P11" s="81"/>
      <c r="Q11" s="81"/>
      <c r="R11" s="81">
        <v>46.5</v>
      </c>
      <c r="S11" s="81"/>
      <c r="T11" s="81"/>
      <c r="U11" s="78">
        <v>100</v>
      </c>
      <c r="V11" s="20"/>
      <c r="W11" s="20"/>
      <c r="X11" s="20"/>
    </row>
    <row r="12" spans="1:26" s="1" customFormat="1" ht="21.25" customHeight="1" x14ac:dyDescent="0.2">
      <c r="A12" s="75"/>
      <c r="B12" s="64">
        <v>2025</v>
      </c>
      <c r="C12" s="29"/>
      <c r="D12" s="29"/>
      <c r="E12" s="20">
        <v>17.899999999999999</v>
      </c>
      <c r="F12" s="20"/>
      <c r="G12" s="20"/>
      <c r="H12" s="76"/>
      <c r="I12" s="81">
        <v>13.2</v>
      </c>
      <c r="J12" s="81"/>
      <c r="K12" s="81"/>
      <c r="L12" s="81"/>
      <c r="M12" s="81"/>
      <c r="N12" s="81">
        <v>22</v>
      </c>
      <c r="O12" s="81"/>
      <c r="P12" s="81"/>
      <c r="Q12" s="81"/>
      <c r="R12" s="81">
        <v>47.3</v>
      </c>
      <c r="S12" s="81"/>
      <c r="T12" s="81"/>
      <c r="U12" s="78">
        <v>100</v>
      </c>
      <c r="V12" s="20"/>
      <c r="W12" s="20"/>
      <c r="X12" s="20"/>
    </row>
    <row r="13" spans="1:26" s="1" customFormat="1" ht="25.5" customHeight="1" x14ac:dyDescent="0.2">
      <c r="C13" s="31" t="s">
        <v>2</v>
      </c>
      <c r="D13" s="31"/>
      <c r="E13" s="31"/>
      <c r="F13" s="31"/>
      <c r="G13" s="31"/>
      <c r="H13" s="31"/>
      <c r="I13" s="80"/>
      <c r="J13" s="80"/>
      <c r="K13" s="80"/>
      <c r="L13" s="80"/>
      <c r="M13" s="80"/>
      <c r="N13" s="80"/>
      <c r="O13" s="80"/>
      <c r="P13" s="80"/>
      <c r="Q13" s="80"/>
      <c r="R13" s="80"/>
      <c r="S13" s="80"/>
      <c r="T13" s="80"/>
      <c r="U13" s="31"/>
      <c r="V13" s="31"/>
      <c r="W13" s="31"/>
      <c r="X13" s="31"/>
    </row>
    <row r="14" spans="1:26" s="1" customFormat="1" ht="21.25" customHeight="1" x14ac:dyDescent="0.2">
      <c r="C14" s="62">
        <v>2021</v>
      </c>
      <c r="D14" s="63"/>
      <c r="E14" s="64"/>
      <c r="F14" s="20">
        <v>24.9</v>
      </c>
      <c r="G14" s="20"/>
      <c r="H14" s="20"/>
      <c r="I14" s="20"/>
      <c r="J14" s="20">
        <v>46.2</v>
      </c>
      <c r="K14" s="20"/>
      <c r="L14" s="20"/>
      <c r="M14" s="20">
        <v>6.5</v>
      </c>
      <c r="N14" s="20"/>
      <c r="O14" s="20"/>
      <c r="P14" s="20"/>
      <c r="Q14" s="20">
        <v>22.8</v>
      </c>
      <c r="R14" s="20"/>
      <c r="S14" s="20"/>
      <c r="T14" s="20"/>
      <c r="U14" s="20"/>
      <c r="V14" s="20">
        <v>100</v>
      </c>
      <c r="W14" s="20"/>
      <c r="X14" s="20"/>
    </row>
    <row r="15" spans="1:26" s="1" customFormat="1" ht="21.25" customHeight="1" x14ac:dyDescent="0.2">
      <c r="C15" s="62">
        <v>2022</v>
      </c>
      <c r="D15" s="63"/>
      <c r="E15" s="64"/>
      <c r="F15" s="20">
        <v>27</v>
      </c>
      <c r="G15" s="20"/>
      <c r="H15" s="20"/>
      <c r="I15" s="20"/>
      <c r="J15" s="20">
        <v>43.4</v>
      </c>
      <c r="K15" s="20"/>
      <c r="L15" s="20"/>
      <c r="M15" s="20">
        <v>6.9</v>
      </c>
      <c r="N15" s="20"/>
      <c r="O15" s="20"/>
      <c r="P15" s="20"/>
      <c r="Q15" s="20">
        <v>23.1</v>
      </c>
      <c r="R15" s="20"/>
      <c r="S15" s="20"/>
      <c r="T15" s="20"/>
      <c r="U15" s="20"/>
      <c r="V15" s="20">
        <v>100</v>
      </c>
      <c r="W15" s="20"/>
      <c r="X15" s="20"/>
    </row>
    <row r="16" spans="1:26" s="1" customFormat="1" ht="21.25" customHeight="1" x14ac:dyDescent="0.2">
      <c r="C16" s="62">
        <v>2023</v>
      </c>
      <c r="D16" s="63"/>
      <c r="E16" s="64"/>
      <c r="F16" s="20">
        <v>30.5</v>
      </c>
      <c r="G16" s="20"/>
      <c r="H16" s="20"/>
      <c r="I16" s="20"/>
      <c r="J16" s="20">
        <v>38.799999999999997</v>
      </c>
      <c r="K16" s="20"/>
      <c r="L16" s="20"/>
      <c r="M16" s="20">
        <v>7.2</v>
      </c>
      <c r="N16" s="20"/>
      <c r="O16" s="20"/>
      <c r="P16" s="20"/>
      <c r="Q16" s="20">
        <v>23.9</v>
      </c>
      <c r="R16" s="20"/>
      <c r="S16" s="20"/>
      <c r="T16" s="20"/>
      <c r="U16" s="20"/>
      <c r="V16" s="20">
        <v>100</v>
      </c>
      <c r="W16" s="20"/>
      <c r="X16" s="20"/>
    </row>
    <row r="17" spans="3:28" s="1" customFormat="1" ht="21.25" customHeight="1" x14ac:dyDescent="0.2">
      <c r="C17" s="62">
        <v>2024</v>
      </c>
      <c r="D17" s="63"/>
      <c r="E17" s="64"/>
      <c r="F17" s="20">
        <v>35</v>
      </c>
      <c r="G17" s="20"/>
      <c r="H17" s="20"/>
      <c r="I17" s="20"/>
      <c r="J17" s="20">
        <v>32.9</v>
      </c>
      <c r="K17" s="20"/>
      <c r="L17" s="20"/>
      <c r="M17" s="20">
        <v>7.4</v>
      </c>
      <c r="N17" s="20"/>
      <c r="O17" s="20"/>
      <c r="P17" s="20"/>
      <c r="Q17" s="20">
        <v>25.1</v>
      </c>
      <c r="R17" s="20"/>
      <c r="S17" s="20"/>
      <c r="T17" s="20"/>
      <c r="U17" s="20"/>
      <c r="V17" s="20">
        <v>100</v>
      </c>
      <c r="W17" s="20"/>
      <c r="X17" s="20"/>
    </row>
    <row r="18" spans="3:28" s="1" customFormat="1" ht="21.25" customHeight="1" x14ac:dyDescent="0.2">
      <c r="C18" s="62">
        <v>2025</v>
      </c>
      <c r="D18" s="63"/>
      <c r="E18" s="64"/>
      <c r="F18" s="20">
        <v>38.5</v>
      </c>
      <c r="G18" s="20"/>
      <c r="H18" s="20"/>
      <c r="I18" s="20"/>
      <c r="J18" s="20">
        <v>28</v>
      </c>
      <c r="K18" s="20"/>
      <c r="L18" s="20"/>
      <c r="M18" s="20">
        <v>7.6</v>
      </c>
      <c r="N18" s="20"/>
      <c r="O18" s="20"/>
      <c r="P18" s="20"/>
      <c r="Q18" s="20">
        <v>26.3</v>
      </c>
      <c r="R18" s="20"/>
      <c r="S18" s="20"/>
      <c r="T18" s="20"/>
      <c r="U18" s="20"/>
      <c r="V18" s="20">
        <v>100</v>
      </c>
      <c r="W18" s="20"/>
      <c r="X18" s="20"/>
    </row>
    <row r="19" spans="3:28" s="1" customFormat="1" ht="25.5" customHeight="1" x14ac:dyDescent="0.2">
      <c r="C19" s="19" t="s">
        <v>8</v>
      </c>
      <c r="D19" s="19"/>
      <c r="E19" s="19"/>
      <c r="F19" s="19"/>
      <c r="G19" s="19"/>
      <c r="H19" s="19"/>
      <c r="I19" s="19"/>
      <c r="J19" s="19"/>
      <c r="K19" s="19"/>
      <c r="L19" s="19"/>
      <c r="M19" s="19"/>
      <c r="N19" s="19"/>
      <c r="O19" s="19"/>
      <c r="P19" s="19"/>
      <c r="Q19" s="19"/>
      <c r="R19" s="19"/>
      <c r="S19" s="19"/>
      <c r="T19" s="19"/>
      <c r="U19" s="19"/>
      <c r="V19" s="19"/>
      <c r="W19" s="19"/>
      <c r="X19" s="19"/>
      <c r="Y19" s="19"/>
    </row>
    <row r="20" spans="3:28" s="1" customFormat="1" ht="25.5" customHeight="1" x14ac:dyDescent="0.2">
      <c r="C20" s="31" t="s">
        <v>43</v>
      </c>
      <c r="D20" s="31"/>
      <c r="E20" s="31"/>
      <c r="F20" s="31"/>
      <c r="G20" s="31"/>
      <c r="H20" s="31"/>
      <c r="I20" s="31"/>
      <c r="J20" s="31"/>
      <c r="K20" s="31"/>
      <c r="L20" s="31"/>
      <c r="M20" s="31"/>
      <c r="N20" s="31"/>
      <c r="O20" s="31"/>
      <c r="P20" s="31"/>
      <c r="Q20" s="31"/>
      <c r="R20" s="31"/>
      <c r="S20" s="31"/>
      <c r="T20" s="31"/>
      <c r="U20" s="31"/>
      <c r="V20" s="31"/>
      <c r="W20" s="31"/>
      <c r="X20" s="31"/>
      <c r="Y20" s="31"/>
    </row>
    <row r="21" spans="3:28" s="1" customFormat="1" ht="21.25" customHeight="1" x14ac:dyDescent="0.2">
      <c r="C21" s="29">
        <v>2021</v>
      </c>
      <c r="D21" s="29"/>
      <c r="E21" s="29"/>
      <c r="F21" s="29"/>
      <c r="G21" s="20">
        <v>84.3</v>
      </c>
      <c r="H21" s="20"/>
      <c r="I21" s="20"/>
      <c r="J21" s="20"/>
      <c r="K21" s="20">
        <v>15.7</v>
      </c>
      <c r="L21" s="20"/>
      <c r="M21" s="20"/>
      <c r="N21" s="20"/>
      <c r="O21" s="20">
        <v>0</v>
      </c>
      <c r="P21" s="20"/>
      <c r="Q21" s="20"/>
      <c r="R21" s="20"/>
      <c r="S21" s="20">
        <v>0.1</v>
      </c>
      <c r="T21" s="20"/>
      <c r="U21" s="20"/>
      <c r="V21" s="20"/>
      <c r="W21" s="20">
        <v>100</v>
      </c>
      <c r="X21" s="20"/>
      <c r="Y21" s="20"/>
    </row>
    <row r="22" spans="3:28" s="1" customFormat="1" ht="21.25" customHeight="1" x14ac:dyDescent="0.2">
      <c r="C22" s="29">
        <v>2022</v>
      </c>
      <c r="D22" s="29"/>
      <c r="E22" s="29"/>
      <c r="F22" s="29"/>
      <c r="G22" s="20">
        <v>85.7</v>
      </c>
      <c r="H22" s="20"/>
      <c r="I22" s="20"/>
      <c r="J22" s="20"/>
      <c r="K22" s="20">
        <v>14.3</v>
      </c>
      <c r="L22" s="20"/>
      <c r="M22" s="20"/>
      <c r="N22" s="20"/>
      <c r="O22" s="20">
        <v>0</v>
      </c>
      <c r="P22" s="20"/>
      <c r="Q22" s="20"/>
      <c r="R22" s="20"/>
      <c r="S22" s="20">
        <v>0.1</v>
      </c>
      <c r="T22" s="20"/>
      <c r="U22" s="20"/>
      <c r="V22" s="20"/>
      <c r="W22" s="20">
        <v>100</v>
      </c>
      <c r="X22" s="20"/>
      <c r="Y22" s="20"/>
    </row>
    <row r="23" spans="3:28" s="1" customFormat="1" ht="21.25" customHeight="1" x14ac:dyDescent="0.2">
      <c r="C23" s="29">
        <v>2023</v>
      </c>
      <c r="D23" s="29"/>
      <c r="E23" s="29"/>
      <c r="F23" s="29"/>
      <c r="G23" s="20">
        <v>87</v>
      </c>
      <c r="H23" s="20"/>
      <c r="I23" s="20"/>
      <c r="J23" s="20"/>
      <c r="K23" s="20">
        <v>13</v>
      </c>
      <c r="L23" s="20"/>
      <c r="M23" s="20"/>
      <c r="N23" s="20"/>
      <c r="O23" s="20">
        <v>0</v>
      </c>
      <c r="P23" s="20"/>
      <c r="Q23" s="20"/>
      <c r="R23" s="20"/>
      <c r="S23" s="20">
        <v>0.1</v>
      </c>
      <c r="T23" s="20"/>
      <c r="U23" s="20"/>
      <c r="V23" s="20"/>
      <c r="W23" s="20">
        <v>100</v>
      </c>
      <c r="X23" s="20"/>
      <c r="Y23" s="20"/>
    </row>
    <row r="24" spans="3:28" s="1" customFormat="1" ht="21.25" customHeight="1" x14ac:dyDescent="0.2">
      <c r="C24" s="29">
        <v>2024</v>
      </c>
      <c r="D24" s="29"/>
      <c r="E24" s="29"/>
      <c r="F24" s="29"/>
      <c r="G24" s="20">
        <v>88.4</v>
      </c>
      <c r="H24" s="20"/>
      <c r="I24" s="20"/>
      <c r="J24" s="20"/>
      <c r="K24" s="20">
        <v>11.6</v>
      </c>
      <c r="L24" s="20"/>
      <c r="M24" s="20"/>
      <c r="N24" s="20"/>
      <c r="O24" s="20">
        <v>0</v>
      </c>
      <c r="P24" s="20"/>
      <c r="Q24" s="20"/>
      <c r="R24" s="20"/>
      <c r="S24" s="20">
        <v>0.1</v>
      </c>
      <c r="T24" s="20"/>
      <c r="U24" s="20"/>
      <c r="V24" s="20"/>
      <c r="W24" s="20">
        <v>100</v>
      </c>
      <c r="X24" s="20"/>
      <c r="Y24" s="20"/>
    </row>
    <row r="25" spans="3:28" s="1" customFormat="1" ht="21.25" customHeight="1" x14ac:dyDescent="0.2">
      <c r="C25" s="29">
        <v>2025</v>
      </c>
      <c r="D25" s="29"/>
      <c r="E25" s="29"/>
      <c r="F25" s="29"/>
      <c r="G25" s="20">
        <v>89.9</v>
      </c>
      <c r="H25" s="20"/>
      <c r="I25" s="20"/>
      <c r="J25" s="20"/>
      <c r="K25" s="20">
        <v>10.1</v>
      </c>
      <c r="L25" s="20"/>
      <c r="M25" s="20"/>
      <c r="N25" s="20"/>
      <c r="O25" s="20">
        <v>0</v>
      </c>
      <c r="P25" s="20"/>
      <c r="Q25" s="20"/>
      <c r="R25" s="20"/>
      <c r="S25" s="20">
        <v>0.1</v>
      </c>
      <c r="T25" s="20"/>
      <c r="U25" s="20"/>
      <c r="V25" s="20"/>
      <c r="W25" s="20">
        <v>100</v>
      </c>
      <c r="X25" s="20"/>
      <c r="Y25" s="20"/>
    </row>
    <row r="26" spans="3:28" s="1" customFormat="1" ht="25.5" customHeight="1" x14ac:dyDescent="0.2">
      <c r="C26" s="31" t="s">
        <v>2</v>
      </c>
      <c r="D26" s="31"/>
      <c r="E26" s="31"/>
      <c r="F26" s="31"/>
      <c r="G26" s="31"/>
      <c r="H26" s="31"/>
      <c r="I26" s="31"/>
      <c r="J26" s="31"/>
      <c r="K26" s="31"/>
      <c r="L26" s="31"/>
      <c r="M26" s="31"/>
      <c r="N26" s="31"/>
      <c r="O26" s="31"/>
      <c r="P26" s="31"/>
      <c r="Q26" s="31"/>
      <c r="R26" s="31"/>
      <c r="S26" s="31"/>
      <c r="T26" s="31"/>
      <c r="U26" s="31"/>
      <c r="V26" s="31"/>
      <c r="W26" s="31"/>
      <c r="X26" s="31"/>
      <c r="Y26" s="31"/>
      <c r="Z26" s="31"/>
      <c r="AA26" s="85"/>
      <c r="AB26" s="77"/>
    </row>
    <row r="27" spans="3:28" s="1" customFormat="1" ht="21.25" customHeight="1" x14ac:dyDescent="0.2">
      <c r="C27" s="29">
        <v>2021</v>
      </c>
      <c r="D27" s="29"/>
      <c r="E27" s="29"/>
      <c r="F27" s="29"/>
      <c r="G27" s="29"/>
      <c r="H27" s="20">
        <v>97.5</v>
      </c>
      <c r="I27" s="20"/>
      <c r="J27" s="20"/>
      <c r="K27" s="20"/>
      <c r="L27" s="20">
        <v>2.5</v>
      </c>
      <c r="M27" s="20"/>
      <c r="N27" s="20"/>
      <c r="O27" s="20"/>
      <c r="P27" s="20">
        <v>0</v>
      </c>
      <c r="Q27" s="20"/>
      <c r="R27" s="20"/>
      <c r="S27" s="20"/>
      <c r="T27" s="20">
        <v>0</v>
      </c>
      <c r="U27" s="20"/>
      <c r="V27" s="20"/>
      <c r="W27" s="20"/>
      <c r="X27" s="20">
        <v>100</v>
      </c>
      <c r="Y27" s="20"/>
      <c r="Z27" s="20"/>
      <c r="AA27" s="76"/>
      <c r="AB27" s="77"/>
    </row>
    <row r="28" spans="3:28" s="1" customFormat="1" ht="21.25" customHeight="1" x14ac:dyDescent="0.2">
      <c r="C28" s="29">
        <v>2022</v>
      </c>
      <c r="D28" s="29"/>
      <c r="E28" s="29"/>
      <c r="F28" s="29"/>
      <c r="G28" s="29"/>
      <c r="H28" s="20">
        <v>98.1</v>
      </c>
      <c r="I28" s="20"/>
      <c r="J28" s="20"/>
      <c r="K28" s="20"/>
      <c r="L28" s="20">
        <v>1.9</v>
      </c>
      <c r="M28" s="20"/>
      <c r="N28" s="20"/>
      <c r="O28" s="20"/>
      <c r="P28" s="20">
        <v>0</v>
      </c>
      <c r="Q28" s="20"/>
      <c r="R28" s="20"/>
      <c r="S28" s="20"/>
      <c r="T28" s="20">
        <v>0</v>
      </c>
      <c r="U28" s="20"/>
      <c r="V28" s="20"/>
      <c r="W28" s="20"/>
      <c r="X28" s="20">
        <v>100</v>
      </c>
      <c r="Y28" s="20"/>
      <c r="Z28" s="20"/>
      <c r="AA28" s="76"/>
      <c r="AB28" s="77"/>
    </row>
    <row r="29" spans="3:28" s="1" customFormat="1" ht="21.25" customHeight="1" x14ac:dyDescent="0.2">
      <c r="C29" s="29">
        <v>2023</v>
      </c>
      <c r="D29" s="29"/>
      <c r="E29" s="29"/>
      <c r="F29" s="29"/>
      <c r="G29" s="29"/>
      <c r="H29" s="20">
        <v>98.8</v>
      </c>
      <c r="I29" s="20"/>
      <c r="J29" s="20"/>
      <c r="K29" s="20"/>
      <c r="L29" s="20">
        <v>1.2</v>
      </c>
      <c r="M29" s="20"/>
      <c r="N29" s="20"/>
      <c r="O29" s="20"/>
      <c r="P29" s="20">
        <v>0</v>
      </c>
      <c r="Q29" s="20"/>
      <c r="R29" s="20"/>
      <c r="S29" s="20"/>
      <c r="T29" s="20">
        <v>0</v>
      </c>
      <c r="U29" s="20"/>
      <c r="V29" s="20"/>
      <c r="W29" s="20"/>
      <c r="X29" s="20">
        <v>100</v>
      </c>
      <c r="Y29" s="20"/>
      <c r="Z29" s="20"/>
      <c r="AA29" s="76"/>
      <c r="AB29" s="77"/>
    </row>
    <row r="30" spans="3:28" s="1" customFormat="1" ht="21.25" customHeight="1" x14ac:dyDescent="0.2">
      <c r="C30" s="29">
        <v>2024</v>
      </c>
      <c r="D30" s="29"/>
      <c r="E30" s="29"/>
      <c r="F30" s="29"/>
      <c r="G30" s="29"/>
      <c r="H30" s="20">
        <v>99.2</v>
      </c>
      <c r="I30" s="20"/>
      <c r="J30" s="20"/>
      <c r="K30" s="20"/>
      <c r="L30" s="20">
        <v>0.8</v>
      </c>
      <c r="M30" s="20"/>
      <c r="N30" s="20"/>
      <c r="O30" s="20"/>
      <c r="P30" s="20">
        <v>0</v>
      </c>
      <c r="Q30" s="20"/>
      <c r="R30" s="20"/>
      <c r="S30" s="20"/>
      <c r="T30" s="20">
        <v>0</v>
      </c>
      <c r="U30" s="20"/>
      <c r="V30" s="20"/>
      <c r="W30" s="20"/>
      <c r="X30" s="20">
        <v>100</v>
      </c>
      <c r="Y30" s="20"/>
      <c r="Z30" s="20"/>
      <c r="AA30" s="76"/>
      <c r="AB30" s="77"/>
    </row>
    <row r="31" spans="3:28" s="1" customFormat="1" ht="21.25" customHeight="1" x14ac:dyDescent="0.2">
      <c r="C31" s="29">
        <v>2025</v>
      </c>
      <c r="D31" s="29"/>
      <c r="E31" s="29"/>
      <c r="F31" s="29"/>
      <c r="G31" s="29"/>
      <c r="H31" s="20">
        <v>99.5</v>
      </c>
      <c r="I31" s="20"/>
      <c r="J31" s="20"/>
      <c r="K31" s="20"/>
      <c r="L31" s="20">
        <v>0.5</v>
      </c>
      <c r="M31" s="20"/>
      <c r="N31" s="20"/>
      <c r="O31" s="20"/>
      <c r="P31" s="20">
        <v>0</v>
      </c>
      <c r="Q31" s="20"/>
      <c r="R31" s="20"/>
      <c r="S31" s="20"/>
      <c r="T31" s="20">
        <v>0</v>
      </c>
      <c r="U31" s="20"/>
      <c r="V31" s="20"/>
      <c r="W31" s="20"/>
      <c r="X31" s="20">
        <v>100</v>
      </c>
      <c r="Y31" s="20"/>
      <c r="Z31" s="20"/>
      <c r="AA31" s="76"/>
      <c r="AB31" s="77"/>
    </row>
    <row r="32" spans="3:28" s="1" customFormat="1" ht="41.5" customHeight="1" x14ac:dyDescent="0.2"/>
  </sheetData>
  <mergeCells count="134">
    <mergeCell ref="C31:G31"/>
    <mergeCell ref="H31:K31"/>
    <mergeCell ref="L31:O31"/>
    <mergeCell ref="P31:S31"/>
    <mergeCell ref="T31:W31"/>
    <mergeCell ref="X31:AA31"/>
    <mergeCell ref="C30:G30"/>
    <mergeCell ref="H30:K30"/>
    <mergeCell ref="L30:O30"/>
    <mergeCell ref="P30:S30"/>
    <mergeCell ref="T30:W30"/>
    <mergeCell ref="X30:AA30"/>
    <mergeCell ref="C29:G29"/>
    <mergeCell ref="H29:K29"/>
    <mergeCell ref="L29:O29"/>
    <mergeCell ref="P29:S29"/>
    <mergeCell ref="T29:W29"/>
    <mergeCell ref="X29:AA29"/>
    <mergeCell ref="C28:G28"/>
    <mergeCell ref="H28:K28"/>
    <mergeCell ref="L28:O28"/>
    <mergeCell ref="P28:S28"/>
    <mergeCell ref="T28:W28"/>
    <mergeCell ref="X28:AA28"/>
    <mergeCell ref="C26:AA26"/>
    <mergeCell ref="C27:G27"/>
    <mergeCell ref="H27:K27"/>
    <mergeCell ref="L27:O27"/>
    <mergeCell ref="P27:S27"/>
    <mergeCell ref="T27:W27"/>
    <mergeCell ref="X27:AA27"/>
    <mergeCell ref="C25:F25"/>
    <mergeCell ref="G25:J25"/>
    <mergeCell ref="K25:N25"/>
    <mergeCell ref="O25:R25"/>
    <mergeCell ref="S25:V25"/>
    <mergeCell ref="W25:Y25"/>
    <mergeCell ref="C24:F24"/>
    <mergeCell ref="G24:J24"/>
    <mergeCell ref="K24:N24"/>
    <mergeCell ref="O24:R24"/>
    <mergeCell ref="S24:V24"/>
    <mergeCell ref="W24:Y24"/>
    <mergeCell ref="C23:F23"/>
    <mergeCell ref="G23:J23"/>
    <mergeCell ref="K23:N23"/>
    <mergeCell ref="O23:R23"/>
    <mergeCell ref="S23:V23"/>
    <mergeCell ref="W23:Y23"/>
    <mergeCell ref="C22:F22"/>
    <mergeCell ref="G22:J22"/>
    <mergeCell ref="K22:N22"/>
    <mergeCell ref="O22:R22"/>
    <mergeCell ref="S22:V22"/>
    <mergeCell ref="W22:Y22"/>
    <mergeCell ref="C19:Y19"/>
    <mergeCell ref="C20:Y20"/>
    <mergeCell ref="C21:F21"/>
    <mergeCell ref="G21:J21"/>
    <mergeCell ref="K21:N21"/>
    <mergeCell ref="O21:R21"/>
    <mergeCell ref="S21:V21"/>
    <mergeCell ref="W21:Y21"/>
    <mergeCell ref="C18:E18"/>
    <mergeCell ref="F18:I18"/>
    <mergeCell ref="J18:L18"/>
    <mergeCell ref="M18:P18"/>
    <mergeCell ref="Q18:U18"/>
    <mergeCell ref="V18:X18"/>
    <mergeCell ref="C17:E17"/>
    <mergeCell ref="F17:I17"/>
    <mergeCell ref="J17:L17"/>
    <mergeCell ref="M17:P17"/>
    <mergeCell ref="Q17:U17"/>
    <mergeCell ref="V17:X17"/>
    <mergeCell ref="C16:E16"/>
    <mergeCell ref="F16:I16"/>
    <mergeCell ref="J16:L16"/>
    <mergeCell ref="M16:P16"/>
    <mergeCell ref="Q16:U16"/>
    <mergeCell ref="V16:X16"/>
    <mergeCell ref="C15:E15"/>
    <mergeCell ref="F15:I15"/>
    <mergeCell ref="J15:L15"/>
    <mergeCell ref="M15:P15"/>
    <mergeCell ref="Q15:U15"/>
    <mergeCell ref="V15:X15"/>
    <mergeCell ref="C13:X13"/>
    <mergeCell ref="C14:E14"/>
    <mergeCell ref="F14:I14"/>
    <mergeCell ref="J14:L14"/>
    <mergeCell ref="M14:P14"/>
    <mergeCell ref="Q14:U14"/>
    <mergeCell ref="V14:X14"/>
    <mergeCell ref="B12:D12"/>
    <mergeCell ref="E12:H12"/>
    <mergeCell ref="I12:M12"/>
    <mergeCell ref="N12:Q12"/>
    <mergeCell ref="R12:T12"/>
    <mergeCell ref="U12:X12"/>
    <mergeCell ref="B11:D11"/>
    <mergeCell ref="E11:H11"/>
    <mergeCell ref="I11:M11"/>
    <mergeCell ref="N11:Q11"/>
    <mergeCell ref="R11:T11"/>
    <mergeCell ref="U11:X11"/>
    <mergeCell ref="B10:D10"/>
    <mergeCell ref="E10:H10"/>
    <mergeCell ref="I10:M10"/>
    <mergeCell ref="N10:Q10"/>
    <mergeCell ref="R10:T10"/>
    <mergeCell ref="U10:X10"/>
    <mergeCell ref="D2:Z2"/>
    <mergeCell ref="B4:X4"/>
    <mergeCell ref="B5:D5"/>
    <mergeCell ref="E5:H5"/>
    <mergeCell ref="I5:M5"/>
    <mergeCell ref="N5:Q5"/>
    <mergeCell ref="R5:T5"/>
    <mergeCell ref="U5:X5"/>
    <mergeCell ref="B9:D9"/>
    <mergeCell ref="E9:H9"/>
    <mergeCell ref="I9:M9"/>
    <mergeCell ref="N9:Q9"/>
    <mergeCell ref="R9:T9"/>
    <mergeCell ref="U9:X9"/>
    <mergeCell ref="B6:X6"/>
    <mergeCell ref="B7:X7"/>
    <mergeCell ref="B8:D8"/>
    <mergeCell ref="E8:H8"/>
    <mergeCell ref="I8:M8"/>
    <mergeCell ref="N8:Q8"/>
    <mergeCell ref="R8:T8"/>
    <mergeCell ref="U8:X8"/>
  </mergeCells>
  <pageMargins left="0.7" right="0.7" top="0.75" bottom="0.75" header="0.3" footer="0.3"/>
  <pageSetup paperSize="9" orientation="portrait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55C7E5-5CBC-407F-B1BC-9AACAAA50AAF}">
  <dimension ref="A1:K14"/>
  <sheetViews>
    <sheetView workbookViewId="0">
      <selection activeCell="N2" sqref="N2"/>
    </sheetView>
  </sheetViews>
  <sheetFormatPr defaultRowHeight="12.5" x14ac:dyDescent="0.25"/>
  <cols>
    <col min="1" max="1" width="3.6328125" customWidth="1"/>
    <col min="2" max="2" width="0" hidden="1" customWidth="1"/>
    <col min="3" max="3" width="8.984375E-2" customWidth="1"/>
    <col min="4" max="4" width="12.453125" customWidth="1"/>
    <col min="5" max="5" width="14.08984375" customWidth="1"/>
    <col min="6" max="6" width="13.81640625" customWidth="1"/>
    <col min="7" max="7" width="13.36328125" customWidth="1"/>
    <col min="8" max="8" width="13.90625" customWidth="1"/>
    <col min="9" max="9" width="13.453125" customWidth="1"/>
    <col min="10" max="10" width="8.984375E-2" customWidth="1"/>
    <col min="11" max="11" width="0.26953125" customWidth="1"/>
  </cols>
  <sheetData>
    <row r="1" spans="1:11" s="1" customFormat="1" ht="10.65" customHeight="1" x14ac:dyDescent="0.2"/>
    <row r="2" spans="1:11" s="1" customFormat="1" ht="31.5" customHeight="1" x14ac:dyDescent="0.2">
      <c r="D2" s="23" t="s">
        <v>48</v>
      </c>
      <c r="E2" s="23"/>
      <c r="F2" s="23"/>
      <c r="G2" s="23"/>
      <c r="H2" s="23"/>
      <c r="I2" s="23"/>
      <c r="J2" s="23"/>
    </row>
    <row r="3" spans="1:11" s="1" customFormat="1" ht="26.15" customHeight="1" x14ac:dyDescent="0.2"/>
    <row r="4" spans="1:11" s="1" customFormat="1" ht="25.5" customHeight="1" x14ac:dyDescent="0.2">
      <c r="A4" s="75"/>
      <c r="B4" s="72" t="s">
        <v>29</v>
      </c>
      <c r="C4" s="32"/>
      <c r="D4" s="32"/>
      <c r="E4" s="32"/>
      <c r="F4" s="32"/>
      <c r="G4" s="32"/>
      <c r="H4" s="32"/>
      <c r="I4" s="32"/>
    </row>
    <row r="5" spans="1:11" s="1" customFormat="1" ht="25.5" customHeight="1" x14ac:dyDescent="0.2">
      <c r="A5" s="75"/>
      <c r="B5" s="61" t="s">
        <v>0</v>
      </c>
      <c r="C5" s="21"/>
      <c r="D5" s="21"/>
      <c r="E5" s="2" t="s">
        <v>41</v>
      </c>
      <c r="F5" s="2" t="s">
        <v>45</v>
      </c>
      <c r="G5" s="2" t="s">
        <v>46</v>
      </c>
      <c r="H5" s="2" t="s">
        <v>42</v>
      </c>
      <c r="I5" s="2" t="s">
        <v>25</v>
      </c>
    </row>
    <row r="6" spans="1:11" s="1" customFormat="1" ht="25.5" customHeight="1" x14ac:dyDescent="0.2">
      <c r="A6" s="75"/>
      <c r="B6" s="84" t="s">
        <v>2</v>
      </c>
      <c r="C6" s="35"/>
      <c r="D6" s="35"/>
      <c r="E6" s="35"/>
      <c r="F6" s="35"/>
      <c r="G6" s="35"/>
      <c r="H6" s="35"/>
      <c r="I6" s="35"/>
    </row>
    <row r="7" spans="1:11" s="1" customFormat="1" ht="21.25" customHeight="1" x14ac:dyDescent="0.2">
      <c r="A7" s="75"/>
      <c r="B7" s="64">
        <v>2021</v>
      </c>
      <c r="C7" s="29"/>
      <c r="D7" s="29"/>
      <c r="E7" s="5">
        <v>20.7</v>
      </c>
      <c r="F7" s="5">
        <v>1.8</v>
      </c>
      <c r="G7" s="5">
        <v>74.400000000000006</v>
      </c>
      <c r="H7" s="5">
        <v>3.2</v>
      </c>
      <c r="I7" s="5">
        <v>100</v>
      </c>
    </row>
    <row r="8" spans="1:11" s="1" customFormat="1" ht="21.25" customHeight="1" x14ac:dyDescent="0.2">
      <c r="A8" s="75"/>
      <c r="B8" s="64">
        <v>2022</v>
      </c>
      <c r="C8" s="29"/>
      <c r="D8" s="29"/>
      <c r="E8" s="5">
        <v>20.2</v>
      </c>
      <c r="F8" s="5">
        <v>2</v>
      </c>
      <c r="G8" s="5">
        <v>74.5</v>
      </c>
      <c r="H8" s="5">
        <v>3.2</v>
      </c>
      <c r="I8" s="5">
        <v>100</v>
      </c>
    </row>
    <row r="9" spans="1:11" s="1" customFormat="1" ht="21.25" customHeight="1" x14ac:dyDescent="0.2">
      <c r="A9" s="75"/>
      <c r="B9" s="64">
        <v>2023</v>
      </c>
      <c r="C9" s="29"/>
      <c r="D9" s="29"/>
      <c r="E9" s="5">
        <v>19.399999999999999</v>
      </c>
      <c r="F9" s="5">
        <v>1.9</v>
      </c>
      <c r="G9" s="5">
        <v>75.599999999999994</v>
      </c>
      <c r="H9" s="5">
        <v>3.1</v>
      </c>
      <c r="I9" s="5">
        <v>100</v>
      </c>
    </row>
    <row r="10" spans="1:11" s="1" customFormat="1" ht="21.25" customHeight="1" x14ac:dyDescent="0.2">
      <c r="A10" s="75"/>
      <c r="B10" s="64">
        <v>2024</v>
      </c>
      <c r="C10" s="29"/>
      <c r="D10" s="29"/>
      <c r="E10" s="5">
        <v>17.399999999999999</v>
      </c>
      <c r="F10" s="5">
        <v>2.2000000000000002</v>
      </c>
      <c r="G10" s="5">
        <v>77.400000000000006</v>
      </c>
      <c r="H10" s="5">
        <v>3</v>
      </c>
      <c r="I10" s="5">
        <v>100</v>
      </c>
    </row>
    <row r="11" spans="1:11" s="1" customFormat="1" ht="21.25" customHeight="1" x14ac:dyDescent="0.2">
      <c r="A11" s="75"/>
      <c r="B11" s="64">
        <v>2025</v>
      </c>
      <c r="C11" s="29"/>
      <c r="D11" s="29"/>
      <c r="E11" s="5">
        <v>16.399999999999999</v>
      </c>
      <c r="F11" s="5">
        <v>2.1</v>
      </c>
      <c r="G11" s="5">
        <v>78.7</v>
      </c>
      <c r="H11" s="5">
        <v>2.8</v>
      </c>
      <c r="I11" s="5">
        <v>100</v>
      </c>
    </row>
    <row r="12" spans="1:11" s="1" customFormat="1" ht="8" x14ac:dyDescent="0.2"/>
    <row r="13" spans="1:11" s="1" customFormat="1" ht="18.649999999999999" customHeight="1" x14ac:dyDescent="0.2">
      <c r="C13" s="26" t="s">
        <v>49</v>
      </c>
      <c r="D13" s="26"/>
      <c r="E13" s="26"/>
      <c r="F13" s="26"/>
      <c r="G13" s="26"/>
      <c r="H13" s="26"/>
      <c r="I13" s="26"/>
      <c r="J13" s="26"/>
      <c r="K13" s="26"/>
    </row>
    <row r="14" spans="1:11" s="1" customFormat="1" ht="35.15" customHeight="1" x14ac:dyDescent="0.2"/>
  </sheetData>
  <mergeCells count="10">
    <mergeCell ref="B9:D9"/>
    <mergeCell ref="B10:D10"/>
    <mergeCell ref="B11:D11"/>
    <mergeCell ref="C13:K13"/>
    <mergeCell ref="D2:J2"/>
    <mergeCell ref="B4:I4"/>
    <mergeCell ref="B5:D5"/>
    <mergeCell ref="B6:I6"/>
    <mergeCell ref="B7:D7"/>
    <mergeCell ref="B8:D8"/>
  </mergeCells>
  <pageMargins left="0.7" right="0.7" top="0.75" bottom="0.75" header="0.3" footer="0.3"/>
  <pageSetup paperSize="9" orientation="portrait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4EBEAC5-CBA4-4C5C-948F-3A1383B5AE09}">
  <dimension ref="B1:J14"/>
  <sheetViews>
    <sheetView workbookViewId="0">
      <selection activeCell="L3" sqref="L3"/>
    </sheetView>
  </sheetViews>
  <sheetFormatPr defaultRowHeight="12.5" x14ac:dyDescent="0.25"/>
  <cols>
    <col min="1" max="1" width="3.90625" customWidth="1"/>
    <col min="2" max="2" width="8.984375E-2" customWidth="1"/>
    <col min="3" max="3" width="14.08984375" customWidth="1"/>
    <col min="4" max="4" width="15.54296875" customWidth="1"/>
    <col min="5" max="8" width="12.7265625" customWidth="1"/>
    <col min="9" max="9" width="0" hidden="1" customWidth="1"/>
    <col min="10" max="10" width="3.26953125" customWidth="1"/>
  </cols>
  <sheetData>
    <row r="1" spans="2:10" s="1" customFormat="1" ht="23.5" customHeight="1" x14ac:dyDescent="0.2"/>
    <row r="2" spans="2:10" s="1" customFormat="1" ht="36.25" customHeight="1" x14ac:dyDescent="0.2">
      <c r="C2" s="23" t="s">
        <v>50</v>
      </c>
      <c r="D2" s="23"/>
      <c r="E2" s="23"/>
      <c r="F2" s="23"/>
      <c r="G2" s="23"/>
      <c r="H2" s="23"/>
      <c r="I2" s="23"/>
      <c r="J2" s="23"/>
    </row>
    <row r="3" spans="2:10" s="1" customFormat="1" ht="16.5" customHeight="1" x14ac:dyDescent="0.2"/>
    <row r="4" spans="2:10" s="1" customFormat="1" ht="21.25" customHeight="1" x14ac:dyDescent="0.2">
      <c r="B4" s="21" t="s">
        <v>51</v>
      </c>
      <c r="C4" s="21"/>
      <c r="D4" s="37" t="s">
        <v>29</v>
      </c>
      <c r="E4" s="37"/>
      <c r="F4" s="37"/>
      <c r="G4" s="37"/>
      <c r="H4" s="37"/>
    </row>
    <row r="5" spans="2:10" s="1" customFormat="1" ht="21.25" customHeight="1" x14ac:dyDescent="0.2">
      <c r="B5" s="21"/>
      <c r="C5" s="21"/>
      <c r="D5" s="21" t="s">
        <v>52</v>
      </c>
      <c r="E5" s="21"/>
      <c r="F5" s="21"/>
      <c r="G5" s="21"/>
      <c r="H5" s="21"/>
    </row>
    <row r="6" spans="2:10" s="1" customFormat="1" ht="20.25" customHeight="1" x14ac:dyDescent="0.2">
      <c r="B6" s="21"/>
      <c r="C6" s="21"/>
      <c r="D6" s="2" t="s">
        <v>53</v>
      </c>
      <c r="E6" s="2" t="s">
        <v>54</v>
      </c>
      <c r="F6" s="2" t="s">
        <v>55</v>
      </c>
      <c r="G6" s="2" t="s">
        <v>56</v>
      </c>
      <c r="H6" s="2" t="s">
        <v>57</v>
      </c>
    </row>
    <row r="7" spans="2:10" s="1" customFormat="1" ht="21.25" customHeight="1" x14ac:dyDescent="0.2">
      <c r="B7" s="38" t="s">
        <v>58</v>
      </c>
      <c r="C7" s="38"/>
      <c r="D7" s="5">
        <v>99.424641410477903</v>
      </c>
      <c r="E7" s="5">
        <v>97.072442606905696</v>
      </c>
      <c r="F7" s="5">
        <v>94.468223867297695</v>
      </c>
      <c r="G7" s="5">
        <v>92.9654988285629</v>
      </c>
      <c r="H7" s="5">
        <v>91.969525717188802</v>
      </c>
    </row>
    <row r="8" spans="2:10" s="1" customFormat="1" ht="21.25" customHeight="1" x14ac:dyDescent="0.2">
      <c r="B8" s="18">
        <v>2022</v>
      </c>
      <c r="C8" s="18"/>
      <c r="D8" s="5">
        <v>99.4291250746966</v>
      </c>
      <c r="E8" s="5">
        <v>96.687569069227095</v>
      </c>
      <c r="F8" s="5">
        <v>94.153925584758497</v>
      </c>
      <c r="G8" s="5">
        <v>92.451167869530906</v>
      </c>
      <c r="H8" s="8"/>
    </row>
    <row r="9" spans="2:10" s="1" customFormat="1" ht="21.25" customHeight="1" x14ac:dyDescent="0.2">
      <c r="B9" s="18">
        <v>2023</v>
      </c>
      <c r="C9" s="18"/>
      <c r="D9" s="5">
        <v>99.3681513703186</v>
      </c>
      <c r="E9" s="5">
        <v>96.929157523201098</v>
      </c>
      <c r="F9" s="5">
        <v>94.894241512735405</v>
      </c>
      <c r="G9" s="8"/>
      <c r="H9" s="8"/>
    </row>
    <row r="10" spans="2:10" s="1" customFormat="1" ht="20.25" customHeight="1" x14ac:dyDescent="0.2">
      <c r="B10" s="18">
        <v>2024</v>
      </c>
      <c r="C10" s="18"/>
      <c r="D10" s="5">
        <v>99.439122398896401</v>
      </c>
      <c r="E10" s="5">
        <v>97.549512045408207</v>
      </c>
      <c r="F10" s="8"/>
      <c r="G10" s="8"/>
      <c r="H10" s="8"/>
    </row>
    <row r="11" spans="2:10" s="1" customFormat="1" ht="21.25" customHeight="1" x14ac:dyDescent="0.2">
      <c r="B11" s="18">
        <v>2025</v>
      </c>
      <c r="C11" s="18"/>
      <c r="D11" s="5">
        <v>99.584471874342</v>
      </c>
      <c r="E11" s="8"/>
      <c r="F11" s="8"/>
      <c r="G11" s="8"/>
      <c r="H11" s="8"/>
    </row>
    <row r="12" spans="2:10" s="1" customFormat="1" ht="9" customHeight="1" x14ac:dyDescent="0.2"/>
    <row r="13" spans="2:10" s="1" customFormat="1" ht="33" customHeight="1" x14ac:dyDescent="0.25">
      <c r="B13" s="36" t="s">
        <v>59</v>
      </c>
      <c r="C13" s="36"/>
      <c r="D13" s="36"/>
      <c r="E13" s="36"/>
      <c r="F13" s="36"/>
      <c r="G13" s="36"/>
      <c r="H13" s="36"/>
      <c r="I13" s="36"/>
    </row>
    <row r="14" spans="2:10" s="1" customFormat="1" ht="15.5" customHeight="1" x14ac:dyDescent="0.2"/>
  </sheetData>
  <mergeCells count="10">
    <mergeCell ref="B9:C9"/>
    <mergeCell ref="B10:C10"/>
    <mergeCell ref="B11:C11"/>
    <mergeCell ref="B13:I13"/>
    <mergeCell ref="C2:J2"/>
    <mergeCell ref="B4:C6"/>
    <mergeCell ref="D4:H4"/>
    <mergeCell ref="D5:H5"/>
    <mergeCell ref="B7:C7"/>
    <mergeCell ref="B8:C8"/>
  </mergeCells>
  <pageMargins left="0.7" right="0.7" top="0.75" bottom="0.75" header="0.3" footer="0.3"/>
  <pageSetup paperSize="9" orientation="portrait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B5B88E7-3757-41BC-A18D-FD320F0DA249}">
  <dimension ref="A1:L27"/>
  <sheetViews>
    <sheetView workbookViewId="0">
      <selection activeCell="O4" sqref="O4"/>
    </sheetView>
  </sheetViews>
  <sheetFormatPr defaultRowHeight="12.5" x14ac:dyDescent="0.25"/>
  <cols>
    <col min="1" max="1" width="2.453125" style="57" customWidth="1"/>
    <col min="2" max="2" width="0.54296875" style="57" customWidth="1"/>
    <col min="3" max="3" width="18.08984375" style="57" customWidth="1"/>
    <col min="4" max="4" width="19.81640625" style="57" customWidth="1"/>
    <col min="5" max="5" width="0.54296875" style="57" customWidth="1"/>
    <col min="6" max="6" width="4.08984375" style="57" customWidth="1"/>
    <col min="7" max="7" width="14.08984375" style="57" customWidth="1"/>
    <col min="8" max="11" width="19.81640625" style="57" customWidth="1"/>
    <col min="12" max="12" width="8.984375E-2" style="57" customWidth="1"/>
    <col min="13" max="16384" width="8.7265625" style="57"/>
  </cols>
  <sheetData>
    <row r="1" spans="1:12" s="86" customFormat="1" ht="19.75" customHeight="1" x14ac:dyDescent="0.25"/>
    <row r="2" spans="1:12" s="86" customFormat="1" ht="31.5" customHeight="1" x14ac:dyDescent="0.25">
      <c r="C2" s="23" t="s">
        <v>60</v>
      </c>
      <c r="D2" s="23"/>
      <c r="E2" s="23"/>
      <c r="F2" s="23"/>
      <c r="G2" s="23"/>
      <c r="H2" s="23"/>
      <c r="I2" s="23"/>
      <c r="J2" s="23"/>
      <c r="K2" s="23"/>
      <c r="L2" s="23"/>
    </row>
    <row r="3" spans="1:12" s="86" customFormat="1" ht="11.5" x14ac:dyDescent="0.25">
      <c r="A3" s="50"/>
      <c r="B3" s="50"/>
      <c r="C3" s="50"/>
      <c r="D3" s="50"/>
      <c r="E3" s="50"/>
      <c r="F3" s="50"/>
      <c r="G3" s="50"/>
      <c r="H3" s="50"/>
      <c r="I3" s="50"/>
      <c r="J3" s="50"/>
      <c r="K3" s="50"/>
      <c r="L3" s="50"/>
    </row>
    <row r="4" spans="1:12" s="86" customFormat="1" ht="27.15" customHeight="1" x14ac:dyDescent="0.25">
      <c r="A4" s="50"/>
      <c r="B4" s="39"/>
      <c r="C4" s="39"/>
      <c r="D4" s="11" t="s">
        <v>61</v>
      </c>
      <c r="E4" s="40" t="s">
        <v>61</v>
      </c>
      <c r="F4" s="40"/>
      <c r="G4" s="40"/>
      <c r="H4" s="11" t="s">
        <v>61</v>
      </c>
      <c r="I4" s="11" t="s">
        <v>61</v>
      </c>
      <c r="J4" s="11" t="s">
        <v>61</v>
      </c>
      <c r="K4" s="12" t="s">
        <v>18</v>
      </c>
      <c r="L4" s="50"/>
    </row>
    <row r="5" spans="1:12" s="86" customFormat="1" ht="62.4" customHeight="1" x14ac:dyDescent="0.25">
      <c r="A5" s="50"/>
      <c r="B5" s="41" t="s">
        <v>0</v>
      </c>
      <c r="C5" s="41"/>
      <c r="D5" s="7" t="s">
        <v>62</v>
      </c>
      <c r="E5" s="28" t="s">
        <v>63</v>
      </c>
      <c r="F5" s="28"/>
      <c r="G5" s="28"/>
      <c r="H5" s="7" t="s">
        <v>64</v>
      </c>
      <c r="I5" s="7" t="s">
        <v>65</v>
      </c>
      <c r="J5" s="7" t="s">
        <v>66</v>
      </c>
      <c r="K5" s="7" t="s">
        <v>42</v>
      </c>
      <c r="L5" s="50"/>
    </row>
    <row r="6" spans="1:12" s="86" customFormat="1" ht="19.75" customHeight="1" x14ac:dyDescent="0.25">
      <c r="A6" s="50"/>
      <c r="B6" s="87" t="s">
        <v>2</v>
      </c>
      <c r="C6" s="87"/>
      <c r="D6" s="88"/>
      <c r="E6" s="89"/>
      <c r="F6" s="89"/>
      <c r="G6" s="89"/>
      <c r="H6" s="88"/>
      <c r="I6" s="88"/>
      <c r="J6" s="88"/>
      <c r="K6" s="90"/>
      <c r="L6" s="50"/>
    </row>
    <row r="7" spans="1:12" s="86" customFormat="1" ht="19.75" customHeight="1" x14ac:dyDescent="0.25">
      <c r="A7" s="50"/>
      <c r="B7" s="91" t="s">
        <v>7</v>
      </c>
      <c r="C7" s="91"/>
      <c r="D7" s="92"/>
      <c r="E7" s="93"/>
      <c r="F7" s="93"/>
      <c r="G7" s="93"/>
      <c r="H7" s="92"/>
      <c r="I7" s="92"/>
      <c r="J7" s="92"/>
      <c r="K7" s="94"/>
      <c r="L7" s="50"/>
    </row>
    <row r="8" spans="1:12" s="86" customFormat="1" ht="21.25" customHeight="1" x14ac:dyDescent="0.25">
      <c r="A8" s="50"/>
      <c r="B8" s="29">
        <v>2021</v>
      </c>
      <c r="C8" s="29"/>
      <c r="D8" s="95">
        <v>28.874348000000001</v>
      </c>
      <c r="E8" s="96">
        <v>149.813334</v>
      </c>
      <c r="F8" s="96"/>
      <c r="G8" s="96"/>
      <c r="H8" s="95">
        <v>92.668454999999994</v>
      </c>
      <c r="I8" s="95">
        <v>97.363197999999997</v>
      </c>
      <c r="J8" s="95">
        <v>471.19334300000003</v>
      </c>
      <c r="K8" s="95">
        <v>945.47686599999997</v>
      </c>
      <c r="L8" s="50"/>
    </row>
    <row r="9" spans="1:12" s="86" customFormat="1" ht="21.25" customHeight="1" x14ac:dyDescent="0.25">
      <c r="A9" s="50"/>
      <c r="B9" s="29">
        <v>2022</v>
      </c>
      <c r="C9" s="29"/>
      <c r="D9" s="97">
        <v>30.719792000000002</v>
      </c>
      <c r="E9" s="98">
        <v>148.17061200000001</v>
      </c>
      <c r="F9" s="98"/>
      <c r="G9" s="98"/>
      <c r="H9" s="97">
        <v>95.491512</v>
      </c>
      <c r="I9" s="97">
        <v>77.829758999999996</v>
      </c>
      <c r="J9" s="97">
        <v>316.99650500000001</v>
      </c>
      <c r="K9" s="97">
        <v>873.84369200000003</v>
      </c>
      <c r="L9" s="50"/>
    </row>
    <row r="10" spans="1:12" s="86" customFormat="1" ht="21.25" customHeight="1" x14ac:dyDescent="0.25">
      <c r="A10" s="50"/>
      <c r="B10" s="29">
        <v>2023</v>
      </c>
      <c r="C10" s="29"/>
      <c r="D10" s="95">
        <v>34.223019000000001</v>
      </c>
      <c r="E10" s="96">
        <v>284.65521799999999</v>
      </c>
      <c r="F10" s="96"/>
      <c r="G10" s="96"/>
      <c r="H10" s="95">
        <v>134.46973499999999</v>
      </c>
      <c r="I10" s="95">
        <v>104.202327</v>
      </c>
      <c r="J10" s="95">
        <v>334.35119099999997</v>
      </c>
      <c r="K10" s="95">
        <v>1034.1877899999999</v>
      </c>
      <c r="L10" s="50"/>
    </row>
    <row r="11" spans="1:12" s="86" customFormat="1" ht="21.25" customHeight="1" x14ac:dyDescent="0.25">
      <c r="A11" s="50"/>
      <c r="B11" s="29">
        <v>2024</v>
      </c>
      <c r="C11" s="29"/>
      <c r="D11" s="97">
        <v>37.703802000000003</v>
      </c>
      <c r="E11" s="98">
        <v>418.38090099999999</v>
      </c>
      <c r="F11" s="98"/>
      <c r="G11" s="98"/>
      <c r="H11" s="97">
        <v>156.945108</v>
      </c>
      <c r="I11" s="97">
        <v>110.25814800000001</v>
      </c>
      <c r="J11" s="97">
        <v>374.06041499999998</v>
      </c>
      <c r="K11" s="97">
        <v>1297.319354</v>
      </c>
      <c r="L11" s="50"/>
    </row>
    <row r="12" spans="1:12" s="86" customFormat="1" ht="21.25" customHeight="1" x14ac:dyDescent="0.25">
      <c r="A12" s="50"/>
      <c r="B12" s="29">
        <v>2025</v>
      </c>
      <c r="C12" s="29"/>
      <c r="D12" s="95">
        <v>40.649005000000002</v>
      </c>
      <c r="E12" s="96">
        <v>445.71285399999999</v>
      </c>
      <c r="F12" s="96"/>
      <c r="G12" s="96"/>
      <c r="H12" s="95">
        <v>153.924251</v>
      </c>
      <c r="I12" s="95">
        <v>94.212287000000003</v>
      </c>
      <c r="J12" s="95">
        <v>429.68401599999999</v>
      </c>
      <c r="K12" s="95">
        <v>1605.3626569999999</v>
      </c>
      <c r="L12" s="50"/>
    </row>
    <row r="13" spans="1:12" s="86" customFormat="1" x14ac:dyDescent="0.25">
      <c r="A13" s="50"/>
      <c r="B13" s="50"/>
      <c r="C13" s="99"/>
      <c r="D13" s="99"/>
      <c r="E13" s="99"/>
      <c r="F13" s="99"/>
      <c r="G13" s="50"/>
      <c r="H13" s="50"/>
      <c r="I13" s="50"/>
      <c r="J13" s="50"/>
      <c r="K13" s="50"/>
      <c r="L13" s="50"/>
    </row>
    <row r="14" spans="1:12" s="86" customFormat="1" ht="11.5" x14ac:dyDescent="0.25">
      <c r="A14" s="50"/>
      <c r="B14" s="50"/>
      <c r="C14" s="50"/>
      <c r="D14" s="50"/>
      <c r="E14" s="50"/>
      <c r="F14" s="50"/>
      <c r="G14" s="50"/>
      <c r="H14" s="50"/>
      <c r="I14" s="50"/>
      <c r="J14" s="50"/>
      <c r="K14" s="50"/>
      <c r="L14" s="50"/>
    </row>
    <row r="15" spans="1:12" s="86" customFormat="1" ht="27.15" customHeight="1" x14ac:dyDescent="0.25">
      <c r="A15" s="50"/>
      <c r="B15" s="39"/>
      <c r="C15" s="39"/>
      <c r="D15" s="11" t="s">
        <v>61</v>
      </c>
      <c r="E15" s="40" t="s">
        <v>61</v>
      </c>
      <c r="F15" s="40"/>
      <c r="G15" s="40"/>
      <c r="H15" s="11" t="s">
        <v>61</v>
      </c>
      <c r="I15" s="11" t="s">
        <v>61</v>
      </c>
      <c r="J15" s="11" t="s">
        <v>61</v>
      </c>
      <c r="K15" s="12" t="s">
        <v>18</v>
      </c>
      <c r="L15" s="50"/>
    </row>
    <row r="16" spans="1:12" s="86" customFormat="1" ht="62.4" customHeight="1" x14ac:dyDescent="0.25">
      <c r="A16" s="50"/>
      <c r="B16" s="41" t="s">
        <v>0</v>
      </c>
      <c r="C16" s="41"/>
      <c r="D16" s="7" t="s">
        <v>62</v>
      </c>
      <c r="E16" s="28" t="s">
        <v>63</v>
      </c>
      <c r="F16" s="28"/>
      <c r="G16" s="28"/>
      <c r="H16" s="7" t="s">
        <v>64</v>
      </c>
      <c r="I16" s="7" t="s">
        <v>65</v>
      </c>
      <c r="J16" s="7" t="s">
        <v>66</v>
      </c>
      <c r="K16" s="7" t="s">
        <v>42</v>
      </c>
      <c r="L16" s="50"/>
    </row>
    <row r="17" spans="1:12" s="86" customFormat="1" ht="19.75" customHeight="1" x14ac:dyDescent="0.25">
      <c r="A17" s="50"/>
      <c r="B17" s="87" t="s">
        <v>2</v>
      </c>
      <c r="C17" s="87"/>
      <c r="D17" s="88"/>
      <c r="E17" s="89"/>
      <c r="F17" s="89"/>
      <c r="G17" s="89"/>
      <c r="H17" s="88"/>
      <c r="I17" s="88"/>
      <c r="J17" s="88"/>
      <c r="K17" s="90"/>
      <c r="L17" s="50"/>
    </row>
    <row r="18" spans="1:12" s="86" customFormat="1" ht="19.75" customHeight="1" x14ac:dyDescent="0.25">
      <c r="A18" s="50"/>
      <c r="B18" s="91" t="s">
        <v>8</v>
      </c>
      <c r="C18" s="91"/>
      <c r="D18" s="92"/>
      <c r="E18" s="93"/>
      <c r="F18" s="93"/>
      <c r="G18" s="93"/>
      <c r="H18" s="92"/>
      <c r="I18" s="92"/>
      <c r="J18" s="92"/>
      <c r="K18" s="94"/>
      <c r="L18" s="50"/>
    </row>
    <row r="19" spans="1:12" s="86" customFormat="1" ht="21.25" customHeight="1" x14ac:dyDescent="0.25">
      <c r="A19" s="50"/>
      <c r="B19" s="29">
        <v>2021</v>
      </c>
      <c r="C19" s="29"/>
      <c r="D19" s="95">
        <v>3.8403999999999998</v>
      </c>
      <c r="E19" s="96">
        <v>6.0070160000000001</v>
      </c>
      <c r="F19" s="96"/>
      <c r="G19" s="96"/>
      <c r="H19" s="95">
        <v>141.01145399999999</v>
      </c>
      <c r="I19" s="95">
        <v>5.562519</v>
      </c>
      <c r="J19" s="95">
        <v>0.30095699999999997</v>
      </c>
      <c r="K19" s="95">
        <v>122.05033400000001</v>
      </c>
      <c r="L19" s="50"/>
    </row>
    <row r="20" spans="1:12" s="86" customFormat="1" ht="21.25" customHeight="1" x14ac:dyDescent="0.25">
      <c r="A20" s="50"/>
      <c r="B20" s="29">
        <v>2022</v>
      </c>
      <c r="C20" s="29"/>
      <c r="D20" s="97">
        <v>5.45045</v>
      </c>
      <c r="E20" s="98">
        <v>4.0621850000000004</v>
      </c>
      <c r="F20" s="98"/>
      <c r="G20" s="98"/>
      <c r="H20" s="97">
        <v>196.73034100000001</v>
      </c>
      <c r="I20" s="97">
        <v>7.9816659999999997</v>
      </c>
      <c r="J20" s="97">
        <v>0.67835800000000002</v>
      </c>
      <c r="K20" s="97">
        <v>118.231922</v>
      </c>
      <c r="L20" s="50"/>
    </row>
    <row r="21" spans="1:12" s="86" customFormat="1" ht="21.25" customHeight="1" x14ac:dyDescent="0.25">
      <c r="A21" s="50"/>
      <c r="B21" s="29">
        <v>2023</v>
      </c>
      <c r="C21" s="29"/>
      <c r="D21" s="95">
        <v>6.2107970000000003</v>
      </c>
      <c r="E21" s="96">
        <v>5.527641</v>
      </c>
      <c r="F21" s="96"/>
      <c r="G21" s="96"/>
      <c r="H21" s="95">
        <v>253.27417700000001</v>
      </c>
      <c r="I21" s="95">
        <v>17.020676000000002</v>
      </c>
      <c r="J21" s="95">
        <v>1.142304</v>
      </c>
      <c r="K21" s="95">
        <v>153.119214</v>
      </c>
      <c r="L21" s="50"/>
    </row>
    <row r="22" spans="1:12" s="86" customFormat="1" ht="21.25" customHeight="1" x14ac:dyDescent="0.25">
      <c r="A22" s="50"/>
      <c r="B22" s="29">
        <v>2024</v>
      </c>
      <c r="C22" s="29"/>
      <c r="D22" s="97">
        <v>11.030426</v>
      </c>
      <c r="E22" s="98">
        <v>3.0842420000000002</v>
      </c>
      <c r="F22" s="98"/>
      <c r="G22" s="98"/>
      <c r="H22" s="97">
        <v>350.13840099999999</v>
      </c>
      <c r="I22" s="97">
        <v>19.334144999999999</v>
      </c>
      <c r="J22" s="97">
        <v>7.4606000000000006E-2</v>
      </c>
      <c r="K22" s="97">
        <v>173.14048399999999</v>
      </c>
      <c r="L22" s="50"/>
    </row>
    <row r="23" spans="1:12" s="86" customFormat="1" ht="21.25" customHeight="1" x14ac:dyDescent="0.25">
      <c r="A23" s="50"/>
      <c r="B23" s="29">
        <v>2025</v>
      </c>
      <c r="C23" s="29"/>
      <c r="D23" s="95">
        <v>12.763878</v>
      </c>
      <c r="E23" s="96">
        <v>3.1415860000000002</v>
      </c>
      <c r="F23" s="96"/>
      <c r="G23" s="96"/>
      <c r="H23" s="95">
        <v>374.409785</v>
      </c>
      <c r="I23" s="95">
        <v>21.882009</v>
      </c>
      <c r="J23" s="95">
        <v>1.1584000000000001E-2</v>
      </c>
      <c r="K23" s="95">
        <v>185.03497400000001</v>
      </c>
      <c r="L23" s="50"/>
    </row>
    <row r="24" spans="1:12" s="86" customFormat="1" x14ac:dyDescent="0.25">
      <c r="A24" s="50"/>
      <c r="B24" s="50"/>
      <c r="C24" s="99"/>
      <c r="D24" s="99"/>
      <c r="E24" s="99"/>
      <c r="F24" s="99"/>
      <c r="G24" s="50"/>
      <c r="H24" s="50"/>
      <c r="I24" s="50"/>
      <c r="J24" s="50"/>
      <c r="K24" s="50"/>
      <c r="L24" s="50"/>
    </row>
    <row r="25" spans="1:12" s="86" customFormat="1" ht="11.5" x14ac:dyDescent="0.25">
      <c r="A25" s="50"/>
      <c r="B25" s="50"/>
      <c r="C25" s="50"/>
      <c r="D25" s="50"/>
      <c r="E25" s="50"/>
      <c r="F25" s="50"/>
      <c r="G25" s="50"/>
      <c r="H25" s="50"/>
      <c r="I25" s="50"/>
      <c r="J25" s="50"/>
      <c r="K25" s="50"/>
      <c r="L25" s="50"/>
    </row>
    <row r="26" spans="1:12" s="86" customFormat="1" ht="8" x14ac:dyDescent="0.25"/>
    <row r="27" spans="1:12" s="86" customFormat="1" ht="18.649999999999999" customHeight="1" x14ac:dyDescent="0.25">
      <c r="C27" s="26" t="s">
        <v>67</v>
      </c>
      <c r="D27" s="26"/>
      <c r="E27" s="26"/>
    </row>
  </sheetData>
  <mergeCells count="40">
    <mergeCell ref="C24:F24"/>
    <mergeCell ref="C27:E27"/>
    <mergeCell ref="B21:C21"/>
    <mergeCell ref="E21:G21"/>
    <mergeCell ref="B22:C22"/>
    <mergeCell ref="E22:G22"/>
    <mergeCell ref="B23:C23"/>
    <mergeCell ref="E23:G23"/>
    <mergeCell ref="B18:C18"/>
    <mergeCell ref="E18:G18"/>
    <mergeCell ref="B19:C19"/>
    <mergeCell ref="E19:G19"/>
    <mergeCell ref="B20:C20"/>
    <mergeCell ref="E20:G20"/>
    <mergeCell ref="B17:C17"/>
    <mergeCell ref="E17:G17"/>
    <mergeCell ref="B10:C10"/>
    <mergeCell ref="E10:G10"/>
    <mergeCell ref="B11:C11"/>
    <mergeCell ref="E11:G11"/>
    <mergeCell ref="B12:C12"/>
    <mergeCell ref="E12:G12"/>
    <mergeCell ref="C13:F13"/>
    <mergeCell ref="B15:C15"/>
    <mergeCell ref="E15:G15"/>
    <mergeCell ref="B16:C16"/>
    <mergeCell ref="E16:G16"/>
    <mergeCell ref="B7:C7"/>
    <mergeCell ref="E7:G7"/>
    <mergeCell ref="B8:C8"/>
    <mergeCell ref="E8:G8"/>
    <mergeCell ref="B9:C9"/>
    <mergeCell ref="E9:G9"/>
    <mergeCell ref="B6:C6"/>
    <mergeCell ref="E6:G6"/>
    <mergeCell ref="C2:L2"/>
    <mergeCell ref="B4:C4"/>
    <mergeCell ref="E4:G4"/>
    <mergeCell ref="B5:C5"/>
    <mergeCell ref="E5:G5"/>
  </mergeCells>
  <pageMargins left="0.7" right="0.7" top="0.75" bottom="0.75" header="0.3" footer="0.3"/>
  <pageSetup paperSize="9" orientation="portrait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9C70439-C7B8-439C-B9AD-80D1A86438AA}">
  <dimension ref="B1:G13"/>
  <sheetViews>
    <sheetView workbookViewId="0">
      <selection activeCell="K10" sqref="K10"/>
    </sheetView>
  </sheetViews>
  <sheetFormatPr defaultRowHeight="12.5" x14ac:dyDescent="0.25"/>
  <cols>
    <col min="1" max="1" width="13.7265625" style="57" customWidth="1"/>
    <col min="2" max="2" width="0" style="57" hidden="1" customWidth="1"/>
    <col min="3" max="3" width="19.08984375" style="57" customWidth="1"/>
    <col min="4" max="4" width="19" style="57" customWidth="1"/>
    <col min="5" max="5" width="15.7265625" style="57" customWidth="1"/>
    <col min="6" max="6" width="2.54296875" style="57" customWidth="1"/>
    <col min="7" max="7" width="8.984375E-2" style="57" customWidth="1"/>
    <col min="8" max="16384" width="8.7265625" style="57"/>
  </cols>
  <sheetData>
    <row r="1" spans="2:7" s="86" customFormat="1" ht="16.5" customHeight="1" x14ac:dyDescent="0.25"/>
    <row r="2" spans="2:7" s="86" customFormat="1" ht="31.5" customHeight="1" x14ac:dyDescent="0.25">
      <c r="B2" s="23" t="s">
        <v>68</v>
      </c>
      <c r="C2" s="23"/>
      <c r="D2" s="23"/>
      <c r="E2" s="23"/>
      <c r="F2" s="23"/>
      <c r="G2" s="23"/>
    </row>
    <row r="3" spans="2:7" s="86" customFormat="1" ht="20.5" customHeight="1" x14ac:dyDescent="0.25"/>
    <row r="4" spans="2:7" s="86" customFormat="1" ht="19.149999999999999" customHeight="1" x14ac:dyDescent="0.25">
      <c r="C4" s="100"/>
      <c r="D4" s="13" t="s">
        <v>61</v>
      </c>
      <c r="E4" s="42" t="s">
        <v>18</v>
      </c>
      <c r="F4" s="42"/>
    </row>
    <row r="5" spans="2:7" s="86" customFormat="1" ht="25.5" customHeight="1" x14ac:dyDescent="0.25">
      <c r="C5" s="101" t="s">
        <v>0</v>
      </c>
      <c r="D5" s="14" t="s">
        <v>66</v>
      </c>
      <c r="E5" s="43" t="s">
        <v>42</v>
      </c>
      <c r="F5" s="43"/>
    </row>
    <row r="6" spans="2:7" s="86" customFormat="1" ht="21.9" customHeight="1" x14ac:dyDescent="0.25">
      <c r="C6" s="102" t="s">
        <v>2</v>
      </c>
      <c r="D6" s="15"/>
      <c r="E6" s="44"/>
      <c r="F6" s="44"/>
    </row>
    <row r="7" spans="2:7" s="86" customFormat="1" ht="19.75" customHeight="1" x14ac:dyDescent="0.25">
      <c r="C7" s="16">
        <v>2021</v>
      </c>
      <c r="D7" s="103">
        <v>162.286438</v>
      </c>
      <c r="E7" s="104">
        <v>101.636489</v>
      </c>
      <c r="F7" s="104"/>
    </row>
    <row r="8" spans="2:7" s="86" customFormat="1" ht="19.75" customHeight="1" x14ac:dyDescent="0.25">
      <c r="C8" s="16">
        <v>2022</v>
      </c>
      <c r="D8" s="105">
        <v>155.29669799999999</v>
      </c>
      <c r="E8" s="106">
        <v>107.209388</v>
      </c>
      <c r="F8" s="106"/>
    </row>
    <row r="9" spans="2:7" s="86" customFormat="1" ht="19.75" customHeight="1" x14ac:dyDescent="0.25">
      <c r="C9" s="16">
        <v>2023</v>
      </c>
      <c r="D9" s="103">
        <v>224.07342700000001</v>
      </c>
      <c r="E9" s="104">
        <v>96.133398999999997</v>
      </c>
      <c r="F9" s="104"/>
    </row>
    <row r="10" spans="2:7" s="86" customFormat="1" ht="19.75" customHeight="1" x14ac:dyDescent="0.25">
      <c r="C10" s="16">
        <v>2024</v>
      </c>
      <c r="D10" s="105">
        <v>264.43056200000001</v>
      </c>
      <c r="E10" s="106">
        <v>104.932529</v>
      </c>
      <c r="F10" s="106"/>
    </row>
    <row r="11" spans="2:7" s="86" customFormat="1" ht="19.75" customHeight="1" x14ac:dyDescent="0.25">
      <c r="C11" s="16">
        <v>2025</v>
      </c>
      <c r="D11" s="103">
        <v>358.009682</v>
      </c>
      <c r="E11" s="104">
        <v>71.535089999999997</v>
      </c>
      <c r="F11" s="104"/>
    </row>
    <row r="12" spans="2:7" s="86" customFormat="1" ht="14.9" customHeight="1" x14ac:dyDescent="0.25"/>
    <row r="13" spans="2:7" s="86" customFormat="1" ht="20.75" customHeight="1" x14ac:dyDescent="0.25">
      <c r="C13" s="26" t="s">
        <v>69</v>
      </c>
      <c r="D13" s="26"/>
      <c r="E13" s="26"/>
    </row>
  </sheetData>
  <mergeCells count="10">
    <mergeCell ref="E9:F9"/>
    <mergeCell ref="E10:F10"/>
    <mergeCell ref="E11:F11"/>
    <mergeCell ref="C13:E13"/>
    <mergeCell ref="B2:G2"/>
    <mergeCell ref="E4:F4"/>
    <mergeCell ref="E5:F5"/>
    <mergeCell ref="E6:F6"/>
    <mergeCell ref="E7:F7"/>
    <mergeCell ref="E8:F8"/>
  </mergeCells>
  <pageMargins left="0.7" right="0.7" top="0.75" bottom="0.75" header="0.3" footer="0.3"/>
  <pageSetup paperSize="9" orientation="portrait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112B309-5D82-448E-B442-195FA0DF2F79}">
  <dimension ref="B1:P17"/>
  <sheetViews>
    <sheetView workbookViewId="0">
      <selection activeCell="A2" sqref="A2"/>
    </sheetView>
  </sheetViews>
  <sheetFormatPr defaultRowHeight="12.5" x14ac:dyDescent="0.25"/>
  <cols>
    <col min="1" max="1" width="3.7265625" customWidth="1"/>
    <col min="2" max="2" width="0.1796875" customWidth="1"/>
    <col min="3" max="3" width="16.26953125" customWidth="1"/>
    <col min="4" max="4" width="0" hidden="1" customWidth="1"/>
    <col min="5" max="5" width="12.90625" customWidth="1"/>
    <col min="6" max="6" width="8.984375E-2" customWidth="1"/>
    <col min="7" max="7" width="12.81640625" customWidth="1"/>
    <col min="8" max="8" width="0" hidden="1" customWidth="1"/>
    <col min="9" max="9" width="12.90625" customWidth="1"/>
    <col min="10" max="10" width="0" hidden="1" customWidth="1"/>
    <col min="11" max="11" width="12.90625" customWidth="1"/>
    <col min="12" max="12" width="0" hidden="1" customWidth="1"/>
    <col min="13" max="13" width="12.90625" customWidth="1"/>
    <col min="14" max="14" width="0" hidden="1" customWidth="1"/>
    <col min="15" max="15" width="13" customWidth="1"/>
    <col min="16" max="16" width="8.984375E-2" customWidth="1"/>
  </cols>
  <sheetData>
    <row r="1" spans="2:16" s="1" customFormat="1" ht="23.5" customHeight="1" x14ac:dyDescent="0.2"/>
    <row r="2" spans="2:16" s="1" customFormat="1" ht="36.25" customHeight="1" x14ac:dyDescent="0.2">
      <c r="C2" s="23" t="s">
        <v>70</v>
      </c>
      <c r="D2" s="23"/>
      <c r="E2" s="23"/>
      <c r="F2" s="23"/>
      <c r="G2" s="23"/>
      <c r="H2" s="23"/>
      <c r="I2" s="23"/>
      <c r="J2" s="23"/>
      <c r="K2" s="23"/>
      <c r="L2" s="23"/>
      <c r="M2" s="23"/>
      <c r="N2" s="23"/>
      <c r="O2" s="23"/>
      <c r="P2" s="23"/>
    </row>
    <row r="3" spans="2:16" s="1" customFormat="1" ht="18.649999999999999" customHeight="1" x14ac:dyDescent="0.2"/>
    <row r="4" spans="2:16" s="1" customFormat="1" ht="24.5" customHeight="1" x14ac:dyDescent="0.2">
      <c r="B4" s="32" t="s">
        <v>18</v>
      </c>
      <c r="C4" s="32"/>
      <c r="D4" s="32"/>
      <c r="E4" s="32"/>
      <c r="F4" s="32"/>
      <c r="G4" s="32"/>
      <c r="H4" s="32"/>
      <c r="I4" s="32"/>
      <c r="J4" s="32"/>
      <c r="K4" s="32"/>
      <c r="L4" s="32"/>
      <c r="M4" s="32"/>
      <c r="N4" s="32"/>
      <c r="O4" s="32"/>
    </row>
    <row r="5" spans="2:16" s="1" customFormat="1" ht="64" customHeight="1" x14ac:dyDescent="0.2">
      <c r="B5" s="21" t="s">
        <v>0</v>
      </c>
      <c r="C5" s="21"/>
      <c r="D5" s="28" t="s">
        <v>71</v>
      </c>
      <c r="E5" s="28"/>
      <c r="F5" s="28"/>
      <c r="G5" s="7" t="s">
        <v>72</v>
      </c>
      <c r="H5" s="28" t="s">
        <v>73</v>
      </c>
      <c r="I5" s="28"/>
      <c r="J5" s="28" t="s">
        <v>74</v>
      </c>
      <c r="K5" s="28"/>
      <c r="L5" s="28" t="s">
        <v>75</v>
      </c>
      <c r="M5" s="28"/>
      <c r="N5" s="28" t="s">
        <v>42</v>
      </c>
      <c r="O5" s="28"/>
    </row>
    <row r="6" spans="2:16" s="1" customFormat="1" ht="19.149999999999999" customHeight="1" x14ac:dyDescent="0.2">
      <c r="B6" s="35" t="s">
        <v>7</v>
      </c>
      <c r="C6" s="35"/>
      <c r="D6" s="35"/>
      <c r="E6" s="35"/>
      <c r="F6" s="35"/>
      <c r="G6" s="35"/>
      <c r="H6" s="35"/>
      <c r="I6" s="35"/>
      <c r="J6" s="35"/>
      <c r="K6" s="35"/>
      <c r="L6" s="35"/>
      <c r="M6" s="35"/>
      <c r="N6" s="35"/>
      <c r="O6" s="35"/>
    </row>
    <row r="7" spans="2:16" s="1" customFormat="1" ht="22.9" customHeight="1" x14ac:dyDescent="0.2">
      <c r="B7" s="18">
        <v>2021</v>
      </c>
      <c r="C7" s="18"/>
      <c r="D7" s="20">
        <v>1717.4166009999999</v>
      </c>
      <c r="E7" s="20"/>
      <c r="F7" s="20"/>
      <c r="G7" s="5">
        <v>11767.164588</v>
      </c>
      <c r="H7" s="20">
        <v>2104.3927290000001</v>
      </c>
      <c r="I7" s="20"/>
      <c r="J7" s="20">
        <v>628.35485700000004</v>
      </c>
      <c r="K7" s="20"/>
      <c r="L7" s="20">
        <v>270.72991300000001</v>
      </c>
      <c r="M7" s="20"/>
      <c r="N7" s="20">
        <v>4476.2975479999996</v>
      </c>
      <c r="O7" s="20"/>
    </row>
    <row r="8" spans="2:16" s="1" customFormat="1" ht="22.9" customHeight="1" x14ac:dyDescent="0.2">
      <c r="B8" s="18">
        <v>2022</v>
      </c>
      <c r="C8" s="18"/>
      <c r="D8" s="20">
        <v>1820.753598</v>
      </c>
      <c r="E8" s="20"/>
      <c r="F8" s="20"/>
      <c r="G8" s="5">
        <v>12771.568139999999</v>
      </c>
      <c r="H8" s="20">
        <v>4771.2353089999997</v>
      </c>
      <c r="I8" s="20"/>
      <c r="J8" s="20">
        <v>697.345641</v>
      </c>
      <c r="K8" s="20"/>
      <c r="L8" s="20">
        <v>265.20770700000003</v>
      </c>
      <c r="M8" s="20"/>
      <c r="N8" s="20">
        <v>3532.1328819999999</v>
      </c>
      <c r="O8" s="20"/>
    </row>
    <row r="9" spans="2:16" s="1" customFormat="1" ht="22.9" customHeight="1" x14ac:dyDescent="0.2">
      <c r="B9" s="18">
        <v>2023</v>
      </c>
      <c r="C9" s="18"/>
      <c r="D9" s="20">
        <v>2029.313539</v>
      </c>
      <c r="E9" s="20"/>
      <c r="F9" s="20"/>
      <c r="G9" s="5">
        <v>14322.97783</v>
      </c>
      <c r="H9" s="20">
        <v>6151.0275389999997</v>
      </c>
      <c r="I9" s="20"/>
      <c r="J9" s="20">
        <v>862.51590199999998</v>
      </c>
      <c r="K9" s="20"/>
      <c r="L9" s="20">
        <v>260.57109800000001</v>
      </c>
      <c r="M9" s="20"/>
      <c r="N9" s="20">
        <v>4213.912472</v>
      </c>
      <c r="O9" s="20"/>
    </row>
    <row r="10" spans="2:16" s="1" customFormat="1" ht="22.9" customHeight="1" x14ac:dyDescent="0.2">
      <c r="B10" s="18">
        <v>2024</v>
      </c>
      <c r="C10" s="18"/>
      <c r="D10" s="20">
        <v>2336.322987</v>
      </c>
      <c r="E10" s="20"/>
      <c r="F10" s="20"/>
      <c r="G10" s="5">
        <v>18439.061554</v>
      </c>
      <c r="H10" s="20">
        <v>5979.59256</v>
      </c>
      <c r="I10" s="20"/>
      <c r="J10" s="20">
        <v>1540.9392290000001</v>
      </c>
      <c r="K10" s="20"/>
      <c r="L10" s="20">
        <v>255.53639000000001</v>
      </c>
      <c r="M10" s="20"/>
      <c r="N10" s="20">
        <v>4884.7296740000002</v>
      </c>
      <c r="O10" s="20"/>
    </row>
    <row r="11" spans="2:16" s="1" customFormat="1" ht="22.9" customHeight="1" x14ac:dyDescent="0.2">
      <c r="B11" s="18">
        <v>2025</v>
      </c>
      <c r="C11" s="18"/>
      <c r="D11" s="20">
        <v>2387.4653750000002</v>
      </c>
      <c r="E11" s="20"/>
      <c r="F11" s="20"/>
      <c r="G11" s="5">
        <v>14672.114836999999</v>
      </c>
      <c r="H11" s="20">
        <v>6084.1696679999995</v>
      </c>
      <c r="I11" s="20"/>
      <c r="J11" s="20">
        <v>1265.2062900000001</v>
      </c>
      <c r="K11" s="20"/>
      <c r="L11" s="20">
        <v>257.03616499999998</v>
      </c>
      <c r="M11" s="20"/>
      <c r="N11" s="20">
        <v>5238.6814420000001</v>
      </c>
      <c r="O11" s="20"/>
    </row>
    <row r="12" spans="2:16" s="1" customFormat="1" ht="20.25" customHeight="1" x14ac:dyDescent="0.2">
      <c r="B12" s="35" t="s">
        <v>8</v>
      </c>
      <c r="C12" s="35"/>
      <c r="D12" s="35"/>
      <c r="E12" s="35"/>
      <c r="F12" s="35"/>
      <c r="G12" s="35"/>
      <c r="H12" s="35"/>
      <c r="I12" s="35"/>
      <c r="J12" s="35"/>
      <c r="K12" s="35"/>
      <c r="L12" s="35"/>
      <c r="M12" s="35"/>
      <c r="N12" s="35"/>
      <c r="O12" s="35"/>
    </row>
    <row r="13" spans="2:16" s="1" customFormat="1" ht="22.9" customHeight="1" x14ac:dyDescent="0.2">
      <c r="B13" s="18">
        <v>2021</v>
      </c>
      <c r="C13" s="18"/>
      <c r="D13" s="20">
        <v>199.480054</v>
      </c>
      <c r="E13" s="20"/>
      <c r="F13" s="20">
        <v>156.10144099999999</v>
      </c>
      <c r="G13" s="20"/>
      <c r="H13" s="20">
        <v>4569.6122100000002</v>
      </c>
      <c r="I13" s="20"/>
      <c r="J13" s="20">
        <v>120.487013</v>
      </c>
      <c r="K13" s="20"/>
      <c r="L13" s="20">
        <v>0</v>
      </c>
      <c r="M13" s="20"/>
      <c r="N13" s="20">
        <v>164.42418599999999</v>
      </c>
      <c r="O13" s="20"/>
    </row>
    <row r="14" spans="2:16" s="1" customFormat="1" ht="22.9" customHeight="1" x14ac:dyDescent="0.2">
      <c r="B14" s="18">
        <v>2022</v>
      </c>
      <c r="C14" s="18"/>
      <c r="D14" s="20">
        <v>208.77515700000001</v>
      </c>
      <c r="E14" s="20"/>
      <c r="F14" s="20">
        <v>99.113468999999995</v>
      </c>
      <c r="G14" s="20"/>
      <c r="H14" s="20">
        <v>3114.8580139999999</v>
      </c>
      <c r="I14" s="20"/>
      <c r="J14" s="20">
        <v>166.507023</v>
      </c>
      <c r="K14" s="20"/>
      <c r="L14" s="20">
        <v>0</v>
      </c>
      <c r="M14" s="20"/>
      <c r="N14" s="20">
        <v>197.16369</v>
      </c>
      <c r="O14" s="20"/>
    </row>
    <row r="15" spans="2:16" s="1" customFormat="1" ht="22.9" customHeight="1" x14ac:dyDescent="0.2">
      <c r="B15" s="18">
        <v>2023</v>
      </c>
      <c r="C15" s="18"/>
      <c r="D15" s="20">
        <v>214.96202500000001</v>
      </c>
      <c r="E15" s="20"/>
      <c r="F15" s="20">
        <v>128.423417</v>
      </c>
      <c r="G15" s="20"/>
      <c r="H15" s="20">
        <v>3263.2357400000001</v>
      </c>
      <c r="I15" s="20"/>
      <c r="J15" s="20">
        <v>203.982944</v>
      </c>
      <c r="K15" s="20"/>
      <c r="L15" s="20">
        <v>0</v>
      </c>
      <c r="M15" s="20"/>
      <c r="N15" s="20">
        <v>419.842646</v>
      </c>
      <c r="O15" s="20"/>
    </row>
    <row r="16" spans="2:16" s="1" customFormat="1" ht="22.9" customHeight="1" x14ac:dyDescent="0.2">
      <c r="B16" s="18">
        <v>2024</v>
      </c>
      <c r="C16" s="18"/>
      <c r="D16" s="20">
        <v>238.94620599999999</v>
      </c>
      <c r="E16" s="20"/>
      <c r="F16" s="20">
        <v>121.089752</v>
      </c>
      <c r="G16" s="20"/>
      <c r="H16" s="20">
        <v>5779.2572499999997</v>
      </c>
      <c r="I16" s="20"/>
      <c r="J16" s="20">
        <v>332.82983200000001</v>
      </c>
      <c r="K16" s="20"/>
      <c r="L16" s="20">
        <v>0</v>
      </c>
      <c r="M16" s="20"/>
      <c r="N16" s="20">
        <v>248.01484300000001</v>
      </c>
      <c r="O16" s="20"/>
    </row>
    <row r="17" spans="2:15" s="1" customFormat="1" ht="22.9" customHeight="1" x14ac:dyDescent="0.2">
      <c r="B17" s="18">
        <v>2025</v>
      </c>
      <c r="C17" s="18"/>
      <c r="D17" s="20">
        <v>273.16174100000001</v>
      </c>
      <c r="E17" s="20"/>
      <c r="F17" s="20">
        <v>127.080702</v>
      </c>
      <c r="G17" s="20"/>
      <c r="H17" s="20">
        <v>5927.6288089999998</v>
      </c>
      <c r="I17" s="20"/>
      <c r="J17" s="20">
        <v>444.99821400000002</v>
      </c>
      <c r="K17" s="20"/>
      <c r="L17" s="20">
        <v>0</v>
      </c>
      <c r="M17" s="20"/>
      <c r="N17" s="20">
        <v>422.43927300000001</v>
      </c>
      <c r="O17" s="20"/>
    </row>
  </sheetData>
  <mergeCells count="75">
    <mergeCell ref="N16:O16"/>
    <mergeCell ref="B17:C17"/>
    <mergeCell ref="D17:E17"/>
    <mergeCell ref="F17:G17"/>
    <mergeCell ref="H17:I17"/>
    <mergeCell ref="J17:K17"/>
    <mergeCell ref="L17:M17"/>
    <mergeCell ref="N17:O17"/>
    <mergeCell ref="B16:C16"/>
    <mergeCell ref="D16:E16"/>
    <mergeCell ref="F16:G16"/>
    <mergeCell ref="H16:I16"/>
    <mergeCell ref="J16:K16"/>
    <mergeCell ref="L16:M16"/>
    <mergeCell ref="N14:O14"/>
    <mergeCell ref="B15:C15"/>
    <mergeCell ref="D15:E15"/>
    <mergeCell ref="F15:G15"/>
    <mergeCell ref="H15:I15"/>
    <mergeCell ref="J15:K15"/>
    <mergeCell ref="L15:M15"/>
    <mergeCell ref="N15:O15"/>
    <mergeCell ref="B14:C14"/>
    <mergeCell ref="D14:E14"/>
    <mergeCell ref="F14:G14"/>
    <mergeCell ref="H14:I14"/>
    <mergeCell ref="J14:K14"/>
    <mergeCell ref="L14:M14"/>
    <mergeCell ref="B12:O12"/>
    <mergeCell ref="B13:C13"/>
    <mergeCell ref="D13:E13"/>
    <mergeCell ref="F13:G13"/>
    <mergeCell ref="H13:I13"/>
    <mergeCell ref="J13:K13"/>
    <mergeCell ref="L13:M13"/>
    <mergeCell ref="N13:O13"/>
    <mergeCell ref="N11:O11"/>
    <mergeCell ref="B10:C10"/>
    <mergeCell ref="D10:F10"/>
    <mergeCell ref="H10:I10"/>
    <mergeCell ref="J10:K10"/>
    <mergeCell ref="L10:M10"/>
    <mergeCell ref="N10:O10"/>
    <mergeCell ref="B11:C11"/>
    <mergeCell ref="D11:F11"/>
    <mergeCell ref="H11:I11"/>
    <mergeCell ref="J11:K11"/>
    <mergeCell ref="L11:M11"/>
    <mergeCell ref="N9:O9"/>
    <mergeCell ref="B8:C8"/>
    <mergeCell ref="D8:F8"/>
    <mergeCell ref="H8:I8"/>
    <mergeCell ref="J8:K8"/>
    <mergeCell ref="L8:M8"/>
    <mergeCell ref="N8:O8"/>
    <mergeCell ref="B9:C9"/>
    <mergeCell ref="D9:F9"/>
    <mergeCell ref="H9:I9"/>
    <mergeCell ref="J9:K9"/>
    <mergeCell ref="L9:M9"/>
    <mergeCell ref="B6:O6"/>
    <mergeCell ref="B7:C7"/>
    <mergeCell ref="D7:F7"/>
    <mergeCell ref="H7:I7"/>
    <mergeCell ref="J7:K7"/>
    <mergeCell ref="L7:M7"/>
    <mergeCell ref="N7:O7"/>
    <mergeCell ref="C2:P2"/>
    <mergeCell ref="B4:O4"/>
    <mergeCell ref="B5:C5"/>
    <mergeCell ref="D5:F5"/>
    <mergeCell ref="H5:I5"/>
    <mergeCell ref="J5:K5"/>
    <mergeCell ref="L5:M5"/>
    <mergeCell ref="N5:O5"/>
  </mergeCells>
  <pageMargins left="0.7" right="0.7" top="0.75" bottom="0.75" header="0.3" footer="0.3"/>
  <pageSetup paperSize="9" orientation="portrait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939A377-12D8-4241-8B25-AB46D335E408}">
  <dimension ref="A1:K18"/>
  <sheetViews>
    <sheetView workbookViewId="0">
      <selection activeCell="N5" sqref="N5"/>
    </sheetView>
  </sheetViews>
  <sheetFormatPr defaultRowHeight="12.5" x14ac:dyDescent="0.25"/>
  <cols>
    <col min="1" max="1" width="6.81640625" customWidth="1"/>
    <col min="2" max="2" width="0" hidden="1" customWidth="1"/>
    <col min="3" max="3" width="12.6328125" customWidth="1"/>
    <col min="4" max="5" width="15.7265625" customWidth="1"/>
    <col min="6" max="6" width="15.6328125" customWidth="1"/>
    <col min="7" max="7" width="0" hidden="1" customWidth="1"/>
    <col min="8" max="8" width="15.6328125" customWidth="1"/>
    <col min="9" max="9" width="0" hidden="1" customWidth="1"/>
    <col min="10" max="10" width="16.81640625" customWidth="1"/>
    <col min="11" max="11" width="8.984375E-2" customWidth="1"/>
  </cols>
  <sheetData>
    <row r="1" spans="1:11" s="1" customFormat="1" ht="19.149999999999999" customHeight="1" x14ac:dyDescent="0.2"/>
    <row r="2" spans="1:11" s="1" customFormat="1" ht="31.5" customHeight="1" x14ac:dyDescent="0.2">
      <c r="B2" s="23" t="s">
        <v>76</v>
      </c>
      <c r="C2" s="23"/>
      <c r="D2" s="23"/>
      <c r="E2" s="23"/>
      <c r="F2" s="23"/>
      <c r="G2" s="23"/>
      <c r="H2" s="23"/>
      <c r="I2" s="23"/>
      <c r="J2" s="23"/>
      <c r="K2" s="23"/>
    </row>
    <row r="3" spans="1:11" s="1" customFormat="1" ht="18.149999999999999" customHeight="1" x14ac:dyDescent="0.2"/>
    <row r="4" spans="1:11" s="1" customFormat="1" ht="23.5" customHeight="1" x14ac:dyDescent="0.2">
      <c r="C4" s="45" t="s">
        <v>18</v>
      </c>
      <c r="D4" s="45"/>
      <c r="E4" s="45"/>
      <c r="F4" s="45"/>
      <c r="G4" s="45"/>
      <c r="H4" s="45"/>
      <c r="I4" s="45"/>
      <c r="J4" s="45"/>
    </row>
    <row r="5" spans="1:11" s="1" customFormat="1" ht="76.75" customHeight="1" x14ac:dyDescent="0.2">
      <c r="C5" s="7" t="s">
        <v>0</v>
      </c>
      <c r="D5" s="7" t="s">
        <v>77</v>
      </c>
      <c r="E5" s="7" t="s">
        <v>78</v>
      </c>
      <c r="F5" s="28" t="s">
        <v>79</v>
      </c>
      <c r="G5" s="28"/>
      <c r="H5" s="28" t="s">
        <v>80</v>
      </c>
      <c r="I5" s="28"/>
      <c r="J5" s="7" t="s">
        <v>81</v>
      </c>
    </row>
    <row r="6" spans="1:11" s="1" customFormat="1" ht="19.75" customHeight="1" x14ac:dyDescent="0.2">
      <c r="C6" s="46" t="s">
        <v>7</v>
      </c>
      <c r="D6" s="46"/>
      <c r="E6" s="46"/>
      <c r="F6" s="46"/>
      <c r="G6" s="46"/>
      <c r="H6" s="46"/>
      <c r="I6" s="46"/>
      <c r="J6" s="46"/>
    </row>
    <row r="7" spans="1:11" s="1" customFormat="1" ht="21.25" customHeight="1" x14ac:dyDescent="0.2">
      <c r="C7" s="3">
        <v>2021</v>
      </c>
      <c r="D7" s="5">
        <v>6111.4</v>
      </c>
      <c r="E7" s="5">
        <v>4737.2</v>
      </c>
      <c r="F7" s="20">
        <v>-7156</v>
      </c>
      <c r="G7" s="20"/>
      <c r="H7" s="20">
        <v>527.69999999999902</v>
      </c>
      <c r="I7" s="20"/>
      <c r="J7" s="5">
        <v>3164.9</v>
      </c>
    </row>
    <row r="8" spans="1:11" s="1" customFormat="1" ht="21.25" customHeight="1" x14ac:dyDescent="0.2">
      <c r="C8" s="3">
        <v>2022</v>
      </c>
      <c r="D8" s="5">
        <v>6515.4</v>
      </c>
      <c r="E8" s="5">
        <v>-4277.5</v>
      </c>
      <c r="F8" s="20">
        <v>-28352.2</v>
      </c>
      <c r="G8" s="20"/>
      <c r="H8" s="20">
        <v>581.10000000000196</v>
      </c>
      <c r="I8" s="20"/>
      <c r="J8" s="5">
        <v>-26695.4</v>
      </c>
    </row>
    <row r="9" spans="1:11" s="1" customFormat="1" ht="21.25" customHeight="1" x14ac:dyDescent="0.2">
      <c r="C9" s="3">
        <v>2023</v>
      </c>
      <c r="D9" s="5">
        <v>6862.6</v>
      </c>
      <c r="E9" s="5">
        <v>-1385.4</v>
      </c>
      <c r="F9" s="20">
        <v>8978.2999999999993</v>
      </c>
      <c r="G9" s="20"/>
      <c r="H9" s="20">
        <v>681.5</v>
      </c>
      <c r="I9" s="20"/>
      <c r="J9" s="5">
        <v>13774</v>
      </c>
    </row>
    <row r="10" spans="1:11" s="1" customFormat="1" ht="21.25" customHeight="1" x14ac:dyDescent="0.2">
      <c r="C10" s="3">
        <v>2024</v>
      </c>
      <c r="D10" s="5">
        <v>7396.3</v>
      </c>
      <c r="E10" s="5">
        <v>1767.6</v>
      </c>
      <c r="F10" s="20">
        <v>4730.2</v>
      </c>
      <c r="G10" s="20"/>
      <c r="H10" s="20">
        <v>671.30000000000098</v>
      </c>
      <c r="I10" s="20"/>
      <c r="J10" s="5">
        <v>13222.8</v>
      </c>
    </row>
    <row r="11" spans="1:11" s="1" customFormat="1" ht="21.25" customHeight="1" x14ac:dyDescent="0.2">
      <c r="C11" s="3">
        <v>2025</v>
      </c>
      <c r="D11" s="5">
        <v>7489</v>
      </c>
      <c r="E11" s="5">
        <v>3556.1</v>
      </c>
      <c r="F11" s="20">
        <v>11510</v>
      </c>
      <c r="G11" s="20"/>
      <c r="H11" s="20">
        <v>663.69999999999902</v>
      </c>
      <c r="I11" s="20"/>
      <c r="J11" s="5">
        <v>21891.4</v>
      </c>
    </row>
    <row r="12" spans="1:11" s="1" customFormat="1" ht="21.25" customHeight="1" x14ac:dyDescent="0.2">
      <c r="A12" s="75"/>
      <c r="B12" s="107" t="s">
        <v>8</v>
      </c>
      <c r="C12" s="46"/>
      <c r="D12" s="46"/>
      <c r="E12" s="46"/>
      <c r="F12" s="46"/>
      <c r="G12" s="46"/>
      <c r="H12" s="46"/>
      <c r="I12" s="46"/>
      <c r="J12" s="46"/>
      <c r="K12" s="46"/>
    </row>
    <row r="13" spans="1:11" s="1" customFormat="1" ht="21.25" customHeight="1" x14ac:dyDescent="0.2">
      <c r="A13" s="75"/>
      <c r="B13" s="108">
        <v>2021</v>
      </c>
      <c r="C13" s="18"/>
      <c r="D13" s="5">
        <v>523.6</v>
      </c>
      <c r="E13" s="5">
        <v>1640.2</v>
      </c>
      <c r="F13" s="5">
        <v>-75.8</v>
      </c>
      <c r="G13" s="20">
        <v>246.7</v>
      </c>
      <c r="H13" s="20"/>
      <c r="I13" s="20">
        <v>1841.3</v>
      </c>
      <c r="J13" s="20"/>
      <c r="K13" s="20"/>
    </row>
    <row r="14" spans="1:11" s="1" customFormat="1" ht="21.25" customHeight="1" x14ac:dyDescent="0.2">
      <c r="A14" s="75"/>
      <c r="B14" s="108">
        <v>2022</v>
      </c>
      <c r="C14" s="18"/>
      <c r="D14" s="5">
        <v>570.1</v>
      </c>
      <c r="E14" s="5">
        <v>56.3</v>
      </c>
      <c r="F14" s="5">
        <v>-7816.6</v>
      </c>
      <c r="G14" s="20">
        <v>227.400000000001</v>
      </c>
      <c r="H14" s="20"/>
      <c r="I14" s="20">
        <v>-7417.6</v>
      </c>
      <c r="J14" s="20"/>
      <c r="K14" s="20"/>
    </row>
    <row r="15" spans="1:11" s="1" customFormat="1" ht="21.25" customHeight="1" x14ac:dyDescent="0.2">
      <c r="A15" s="75"/>
      <c r="B15" s="108">
        <v>2023</v>
      </c>
      <c r="C15" s="18"/>
      <c r="D15" s="5">
        <v>683.5</v>
      </c>
      <c r="E15" s="5">
        <v>65.599999999999994</v>
      </c>
      <c r="F15" s="5">
        <v>2236.4</v>
      </c>
      <c r="G15" s="20">
        <v>245.2</v>
      </c>
      <c r="H15" s="20"/>
      <c r="I15" s="20">
        <v>2740.3</v>
      </c>
      <c r="J15" s="20"/>
      <c r="K15" s="20"/>
    </row>
    <row r="16" spans="1:11" s="1" customFormat="1" ht="21.25" customHeight="1" x14ac:dyDescent="0.2">
      <c r="A16" s="75"/>
      <c r="B16" s="108">
        <v>2024</v>
      </c>
      <c r="C16" s="18"/>
      <c r="D16" s="5">
        <v>843.4</v>
      </c>
      <c r="E16" s="5">
        <v>993.1</v>
      </c>
      <c r="F16" s="5">
        <v>4177.6000000000004</v>
      </c>
      <c r="G16" s="20">
        <v>301.3</v>
      </c>
      <c r="H16" s="20"/>
      <c r="I16" s="20">
        <v>5712.8</v>
      </c>
      <c r="J16" s="20"/>
      <c r="K16" s="20"/>
    </row>
    <row r="17" spans="1:11" s="1" customFormat="1" ht="21.25" customHeight="1" x14ac:dyDescent="0.2">
      <c r="A17" s="75"/>
      <c r="B17" s="108">
        <v>2025</v>
      </c>
      <c r="C17" s="18"/>
      <c r="D17" s="5">
        <v>1193.0999999999999</v>
      </c>
      <c r="E17" s="5">
        <v>1826</v>
      </c>
      <c r="F17" s="5">
        <v>4552.8999999999996</v>
      </c>
      <c r="G17" s="20">
        <v>385.5</v>
      </c>
      <c r="H17" s="20"/>
      <c r="I17" s="20">
        <v>7186.5</v>
      </c>
      <c r="J17" s="20"/>
      <c r="K17" s="20"/>
    </row>
    <row r="18" spans="1:11" s="1" customFormat="1" ht="15.5" customHeight="1" x14ac:dyDescent="0.2"/>
  </sheetData>
  <mergeCells count="31">
    <mergeCell ref="B16:C16"/>
    <mergeCell ref="G16:H16"/>
    <mergeCell ref="I16:K16"/>
    <mergeCell ref="B17:C17"/>
    <mergeCell ref="G17:H17"/>
    <mergeCell ref="I17:K17"/>
    <mergeCell ref="B14:C14"/>
    <mergeCell ref="G14:H14"/>
    <mergeCell ref="I14:K14"/>
    <mergeCell ref="B15:C15"/>
    <mergeCell ref="G15:H15"/>
    <mergeCell ref="I15:K15"/>
    <mergeCell ref="F11:G11"/>
    <mergeCell ref="H11:I11"/>
    <mergeCell ref="B12:K12"/>
    <mergeCell ref="B13:C13"/>
    <mergeCell ref="G13:H13"/>
    <mergeCell ref="I13:K13"/>
    <mergeCell ref="F8:G8"/>
    <mergeCell ref="H8:I8"/>
    <mergeCell ref="F9:G9"/>
    <mergeCell ref="H9:I9"/>
    <mergeCell ref="F10:G10"/>
    <mergeCell ref="H10:I10"/>
    <mergeCell ref="F7:G7"/>
    <mergeCell ref="H7:I7"/>
    <mergeCell ref="B2:K2"/>
    <mergeCell ref="C4:J4"/>
    <mergeCell ref="F5:G5"/>
    <mergeCell ref="H5:I5"/>
    <mergeCell ref="C6:J6"/>
  </mergeCells>
  <pageMargins left="0.7" right="0.7" top="0.75" bottom="0.75" header="0.3" footer="0.3"/>
  <pageSetup paperSize="9" orientation="portrait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AA33C56-9ACE-4151-9198-06524A5C42DF}">
  <dimension ref="B1:N19"/>
  <sheetViews>
    <sheetView workbookViewId="0">
      <selection activeCell="P11" sqref="P11"/>
    </sheetView>
  </sheetViews>
  <sheetFormatPr defaultRowHeight="12.5" x14ac:dyDescent="0.25"/>
  <cols>
    <col min="1" max="1" width="5.81640625" customWidth="1"/>
    <col min="2" max="2" width="12.6328125" customWidth="1"/>
    <col min="3" max="3" width="0" hidden="1" customWidth="1"/>
    <col min="4" max="4" width="15.7265625" customWidth="1"/>
    <col min="5" max="5" width="0" hidden="1" customWidth="1"/>
    <col min="6" max="6" width="15.7265625" customWidth="1"/>
    <col min="7" max="7" width="0" hidden="1" customWidth="1"/>
    <col min="8" max="8" width="15.7265625" customWidth="1"/>
    <col min="9" max="9" width="0" hidden="1" customWidth="1"/>
    <col min="10" max="10" width="15.7265625" customWidth="1"/>
    <col min="11" max="11" width="0" hidden="1" customWidth="1"/>
    <col min="12" max="12" width="18.26953125" customWidth="1"/>
    <col min="13" max="14" width="8.984375E-2" customWidth="1"/>
  </cols>
  <sheetData>
    <row r="1" spans="2:14" s="1" customFormat="1" ht="19.149999999999999" customHeight="1" x14ac:dyDescent="0.2"/>
    <row r="2" spans="2:14" s="1" customFormat="1" ht="31.5" customHeight="1" x14ac:dyDescent="0.2">
      <c r="B2" s="23" t="s">
        <v>82</v>
      </c>
      <c r="C2" s="23"/>
      <c r="D2" s="23"/>
      <c r="E2" s="23"/>
      <c r="F2" s="23"/>
      <c r="G2" s="23"/>
      <c r="H2" s="23"/>
      <c r="I2" s="23"/>
      <c r="J2" s="23"/>
      <c r="K2" s="23"/>
      <c r="L2" s="23"/>
      <c r="M2" s="23"/>
      <c r="N2" s="23"/>
    </row>
    <row r="3" spans="2:14" s="1" customFormat="1" ht="26.65" customHeight="1" x14ac:dyDescent="0.2"/>
    <row r="4" spans="2:14" s="1" customFormat="1" ht="24.5" customHeight="1" x14ac:dyDescent="0.2">
      <c r="B4" s="45" t="s">
        <v>18</v>
      </c>
      <c r="C4" s="45"/>
      <c r="D4" s="45"/>
      <c r="E4" s="45"/>
      <c r="F4" s="45"/>
      <c r="G4" s="45"/>
      <c r="H4" s="45"/>
      <c r="I4" s="45"/>
      <c r="J4" s="45"/>
      <c r="K4" s="45"/>
      <c r="L4" s="45"/>
    </row>
    <row r="5" spans="2:14" s="1" customFormat="1" ht="76.75" customHeight="1" x14ac:dyDescent="0.2">
      <c r="B5" s="7" t="s">
        <v>0</v>
      </c>
      <c r="C5" s="28" t="s">
        <v>77</v>
      </c>
      <c r="D5" s="28"/>
      <c r="E5" s="28" t="s">
        <v>78</v>
      </c>
      <c r="F5" s="28"/>
      <c r="G5" s="28" t="s">
        <v>79</v>
      </c>
      <c r="H5" s="28"/>
      <c r="I5" s="28" t="s">
        <v>80</v>
      </c>
      <c r="J5" s="28"/>
      <c r="K5" s="28" t="s">
        <v>81</v>
      </c>
      <c r="L5" s="28"/>
    </row>
    <row r="6" spans="2:14" s="1" customFormat="1" ht="21.25" customHeight="1" x14ac:dyDescent="0.2">
      <c r="B6" s="46" t="s">
        <v>83</v>
      </c>
      <c r="C6" s="46"/>
      <c r="D6" s="46"/>
      <c r="E6" s="46"/>
      <c r="F6" s="46"/>
      <c r="G6" s="46"/>
      <c r="H6" s="46"/>
      <c r="I6" s="46"/>
      <c r="J6" s="46"/>
      <c r="K6" s="46"/>
      <c r="L6" s="46"/>
    </row>
    <row r="7" spans="2:14" s="1" customFormat="1" ht="19.75" customHeight="1" x14ac:dyDescent="0.2">
      <c r="B7" s="3">
        <v>2021</v>
      </c>
      <c r="C7" s="20">
        <v>8.6</v>
      </c>
      <c r="D7" s="20"/>
      <c r="E7" s="20">
        <v>1.4</v>
      </c>
      <c r="F7" s="20"/>
      <c r="G7" s="20">
        <v>-46.6</v>
      </c>
      <c r="H7" s="20"/>
      <c r="I7" s="20">
        <v>0.79999999999999705</v>
      </c>
      <c r="J7" s="20"/>
      <c r="K7" s="20">
        <v>-37.4</v>
      </c>
      <c r="L7" s="20"/>
    </row>
    <row r="8" spans="2:14" s="1" customFormat="1" ht="19.75" customHeight="1" x14ac:dyDescent="0.2">
      <c r="B8" s="3">
        <v>2022</v>
      </c>
      <c r="C8" s="20">
        <v>15</v>
      </c>
      <c r="D8" s="20"/>
      <c r="E8" s="20">
        <v>-3.3</v>
      </c>
      <c r="F8" s="20"/>
      <c r="G8" s="20">
        <v>-40</v>
      </c>
      <c r="H8" s="20"/>
      <c r="I8" s="20">
        <v>0.80000000000000404</v>
      </c>
      <c r="J8" s="20"/>
      <c r="K8" s="20">
        <v>-29.1</v>
      </c>
      <c r="L8" s="20"/>
    </row>
    <row r="9" spans="2:14" s="1" customFormat="1" ht="19.75" customHeight="1" x14ac:dyDescent="0.2">
      <c r="B9" s="3">
        <v>2023</v>
      </c>
      <c r="C9" s="20">
        <v>31.3</v>
      </c>
      <c r="D9" s="20"/>
      <c r="E9" s="20">
        <v>3.3</v>
      </c>
      <c r="F9" s="20"/>
      <c r="G9" s="20">
        <v>3.4</v>
      </c>
      <c r="H9" s="20"/>
      <c r="I9" s="20">
        <v>0.89999999999999902</v>
      </c>
      <c r="J9" s="20"/>
      <c r="K9" s="20">
        <v>37.1</v>
      </c>
      <c r="L9" s="20"/>
    </row>
    <row r="10" spans="2:14" s="1" customFormat="1" ht="19.75" customHeight="1" x14ac:dyDescent="0.2">
      <c r="B10" s="3">
        <v>2024</v>
      </c>
      <c r="C10" s="20">
        <v>27.2</v>
      </c>
      <c r="D10" s="20"/>
      <c r="E10" s="20">
        <v>1.5</v>
      </c>
      <c r="F10" s="20"/>
      <c r="G10" s="20">
        <v>15.3</v>
      </c>
      <c r="H10" s="20"/>
      <c r="I10" s="20">
        <v>1</v>
      </c>
      <c r="J10" s="20"/>
      <c r="K10" s="20">
        <v>43</v>
      </c>
      <c r="L10" s="20"/>
    </row>
    <row r="11" spans="2:14" s="1" customFormat="1" ht="19.75" customHeight="1" x14ac:dyDescent="0.2">
      <c r="B11" s="3">
        <v>2025</v>
      </c>
      <c r="C11" s="20">
        <v>25</v>
      </c>
      <c r="D11" s="20"/>
      <c r="E11" s="20">
        <v>-9.3000000000000007</v>
      </c>
      <c r="F11" s="20"/>
      <c r="G11" s="20">
        <v>26.7</v>
      </c>
      <c r="H11" s="20"/>
      <c r="I11" s="20">
        <v>0.89999999999999902</v>
      </c>
      <c r="J11" s="20"/>
      <c r="K11" s="20">
        <v>41.5</v>
      </c>
      <c r="L11" s="20"/>
    </row>
    <row r="12" spans="2:14" s="1" customFormat="1" ht="0.5" customHeight="1" x14ac:dyDescent="0.2"/>
    <row r="13" spans="2:14" s="1" customFormat="1" ht="21.9" customHeight="1" x14ac:dyDescent="0.2">
      <c r="B13" s="46" t="s">
        <v>84</v>
      </c>
      <c r="C13" s="46"/>
      <c r="D13" s="46"/>
      <c r="E13" s="46"/>
      <c r="F13" s="46"/>
      <c r="G13" s="46"/>
      <c r="H13" s="46"/>
      <c r="I13" s="46"/>
      <c r="J13" s="46"/>
      <c r="K13" s="46"/>
      <c r="L13" s="46"/>
      <c r="M13" s="46"/>
    </row>
    <row r="14" spans="2:14" s="1" customFormat="1" ht="19.75" customHeight="1" x14ac:dyDescent="0.2">
      <c r="B14" s="3">
        <v>2021</v>
      </c>
      <c r="C14" s="20">
        <v>17.8</v>
      </c>
      <c r="D14" s="20"/>
      <c r="E14" s="20">
        <v>83.5</v>
      </c>
      <c r="F14" s="20"/>
      <c r="G14" s="20">
        <v>-21.9</v>
      </c>
      <c r="H14" s="20"/>
      <c r="I14" s="20">
        <v>1.1000000000000001</v>
      </c>
      <c r="J14" s="20"/>
      <c r="K14" s="20">
        <v>78.3</v>
      </c>
      <c r="L14" s="20"/>
      <c r="M14" s="20"/>
    </row>
    <row r="15" spans="2:14" s="1" customFormat="1" ht="19.75" customHeight="1" x14ac:dyDescent="0.2">
      <c r="B15" s="3">
        <v>2022</v>
      </c>
      <c r="C15" s="20">
        <v>23.2</v>
      </c>
      <c r="D15" s="20"/>
      <c r="E15" s="20">
        <v>38</v>
      </c>
      <c r="F15" s="20"/>
      <c r="G15" s="20">
        <v>-63.5</v>
      </c>
      <c r="H15" s="20"/>
      <c r="I15" s="20">
        <v>1.8</v>
      </c>
      <c r="J15" s="20"/>
      <c r="K15" s="20">
        <v>-4.0999999999999996</v>
      </c>
      <c r="L15" s="20"/>
      <c r="M15" s="20"/>
    </row>
    <row r="16" spans="2:14" s="1" customFormat="1" ht="19.75" customHeight="1" x14ac:dyDescent="0.2">
      <c r="B16" s="3">
        <v>2023</v>
      </c>
      <c r="C16" s="20">
        <v>56.2</v>
      </c>
      <c r="D16" s="20"/>
      <c r="E16" s="20">
        <v>22.9</v>
      </c>
      <c r="F16" s="20"/>
      <c r="G16" s="20">
        <v>-0.1</v>
      </c>
      <c r="H16" s="20"/>
      <c r="I16" s="20">
        <v>2.6</v>
      </c>
      <c r="J16" s="20"/>
      <c r="K16" s="20">
        <v>76.400000000000006</v>
      </c>
      <c r="L16" s="20"/>
      <c r="M16" s="20"/>
    </row>
    <row r="17" spans="2:13" s="1" customFormat="1" ht="19.75" customHeight="1" x14ac:dyDescent="0.2">
      <c r="B17" s="3">
        <v>2024</v>
      </c>
      <c r="C17" s="20">
        <v>75.400000000000006</v>
      </c>
      <c r="D17" s="20"/>
      <c r="E17" s="20">
        <v>26.6</v>
      </c>
      <c r="F17" s="20"/>
      <c r="G17" s="20">
        <v>108.5</v>
      </c>
      <c r="H17" s="20"/>
      <c r="I17" s="20">
        <v>1.80000000000001</v>
      </c>
      <c r="J17" s="20"/>
      <c r="K17" s="20">
        <v>208.7</v>
      </c>
      <c r="L17" s="20"/>
      <c r="M17" s="20"/>
    </row>
    <row r="18" spans="2:13" s="1" customFormat="1" ht="19.75" customHeight="1" x14ac:dyDescent="0.2">
      <c r="B18" s="3">
        <v>2025</v>
      </c>
      <c r="C18" s="20">
        <v>85.9</v>
      </c>
      <c r="D18" s="20"/>
      <c r="E18" s="20">
        <v>783.6</v>
      </c>
      <c r="F18" s="20"/>
      <c r="G18" s="20">
        <v>-915.7</v>
      </c>
      <c r="H18" s="20"/>
      <c r="I18" s="20">
        <v>2</v>
      </c>
      <c r="J18" s="20"/>
      <c r="K18" s="20">
        <v>-48.2</v>
      </c>
      <c r="L18" s="20"/>
      <c r="M18" s="20"/>
    </row>
    <row r="19" spans="2:13" s="1" customFormat="1" ht="102.4" customHeight="1" x14ac:dyDescent="0.2"/>
  </sheetData>
  <mergeCells count="59">
    <mergeCell ref="C17:D17"/>
    <mergeCell ref="E17:F17"/>
    <mergeCell ref="G17:H17"/>
    <mergeCell ref="I17:J17"/>
    <mergeCell ref="K17:M17"/>
    <mergeCell ref="C18:D18"/>
    <mergeCell ref="E18:F18"/>
    <mergeCell ref="G18:H18"/>
    <mergeCell ref="I18:J18"/>
    <mergeCell ref="K18:M18"/>
    <mergeCell ref="C15:D15"/>
    <mergeCell ref="E15:F15"/>
    <mergeCell ref="G15:H15"/>
    <mergeCell ref="I15:J15"/>
    <mergeCell ref="K15:M15"/>
    <mergeCell ref="C16:D16"/>
    <mergeCell ref="E16:F16"/>
    <mergeCell ref="G16:H16"/>
    <mergeCell ref="I16:J16"/>
    <mergeCell ref="K16:M16"/>
    <mergeCell ref="B13:M13"/>
    <mergeCell ref="C14:D14"/>
    <mergeCell ref="E14:F14"/>
    <mergeCell ref="G14:H14"/>
    <mergeCell ref="I14:J14"/>
    <mergeCell ref="K14:M14"/>
    <mergeCell ref="C10:D10"/>
    <mergeCell ref="E10:F10"/>
    <mergeCell ref="G10:H10"/>
    <mergeCell ref="I10:J10"/>
    <mergeCell ref="K10:L10"/>
    <mergeCell ref="C11:D11"/>
    <mergeCell ref="E11:F11"/>
    <mergeCell ref="G11:H11"/>
    <mergeCell ref="I11:J11"/>
    <mergeCell ref="K11:L11"/>
    <mergeCell ref="C8:D8"/>
    <mergeCell ref="E8:F8"/>
    <mergeCell ref="G8:H8"/>
    <mergeCell ref="I8:J8"/>
    <mergeCell ref="K8:L8"/>
    <mergeCell ref="C9:D9"/>
    <mergeCell ref="E9:F9"/>
    <mergeCell ref="G9:H9"/>
    <mergeCell ref="I9:J9"/>
    <mergeCell ref="K9:L9"/>
    <mergeCell ref="B6:L6"/>
    <mergeCell ref="C7:D7"/>
    <mergeCell ref="E7:F7"/>
    <mergeCell ref="G7:H7"/>
    <mergeCell ref="I7:J7"/>
    <mergeCell ref="K7:L7"/>
    <mergeCell ref="B2:N2"/>
    <mergeCell ref="B4:L4"/>
    <mergeCell ref="C5:D5"/>
    <mergeCell ref="E5:F5"/>
    <mergeCell ref="G5:H5"/>
    <mergeCell ref="I5:J5"/>
    <mergeCell ref="K5:L5"/>
  </mergeCells>
  <pageMargins left="0.7" right="0.7" top="0.75" bottom="0.75" header="0.3" footer="0.3"/>
  <pageSetup paperSize="9" orientation="portrait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4FCBB4-2A6E-4259-8413-9BCB7A3CA6CF}">
  <dimension ref="A1:I44"/>
  <sheetViews>
    <sheetView workbookViewId="0">
      <selection activeCell="K7" sqref="K7"/>
    </sheetView>
  </sheetViews>
  <sheetFormatPr defaultRowHeight="12.5" x14ac:dyDescent="0.25"/>
  <cols>
    <col min="1" max="1" width="2.26953125" customWidth="1"/>
    <col min="2" max="2" width="0.36328125" customWidth="1"/>
    <col min="3" max="3" width="38.6328125" customWidth="1"/>
    <col min="4" max="7" width="14.81640625" customWidth="1"/>
    <col min="8" max="8" width="8.984375E-2" customWidth="1"/>
    <col min="9" max="9" width="14.6328125" customWidth="1"/>
  </cols>
  <sheetData>
    <row r="1" spans="1:9" s="1" customFormat="1" ht="21.25" customHeight="1" x14ac:dyDescent="0.2"/>
    <row r="2" spans="1:9" s="1" customFormat="1" ht="41" customHeight="1" x14ac:dyDescent="0.2">
      <c r="C2" s="23" t="s">
        <v>85</v>
      </c>
      <c r="D2" s="23"/>
      <c r="E2" s="23"/>
      <c r="F2" s="23"/>
      <c r="G2" s="23"/>
      <c r="H2" s="23"/>
      <c r="I2" s="23"/>
    </row>
    <row r="3" spans="1:9" s="1" customFormat="1" ht="8" x14ac:dyDescent="0.2"/>
    <row r="4" spans="1:9" s="1" customFormat="1" ht="18.149999999999999" customHeight="1" x14ac:dyDescent="0.25">
      <c r="A4" s="9"/>
      <c r="B4" s="9"/>
      <c r="C4" s="9"/>
      <c r="D4" s="9"/>
      <c r="E4" s="9"/>
      <c r="F4" s="9"/>
      <c r="G4" s="9"/>
      <c r="H4" s="9"/>
      <c r="I4" s="9"/>
    </row>
    <row r="5" spans="1:9" s="1" customFormat="1" ht="23.5" customHeight="1" x14ac:dyDescent="0.25">
      <c r="A5" s="9"/>
      <c r="B5" s="112" t="s">
        <v>18</v>
      </c>
      <c r="C5" s="113"/>
      <c r="D5" s="113"/>
      <c r="E5" s="113"/>
      <c r="F5" s="113"/>
      <c r="G5" s="113"/>
      <c r="H5" s="113"/>
      <c r="I5" s="72"/>
    </row>
    <row r="6" spans="1:9" s="1" customFormat="1" ht="25.5" customHeight="1" x14ac:dyDescent="0.25">
      <c r="A6" s="9"/>
      <c r="B6" s="47" t="s">
        <v>86</v>
      </c>
      <c r="C6" s="47"/>
      <c r="D6" s="17">
        <v>2021</v>
      </c>
      <c r="E6" s="17">
        <v>2022</v>
      </c>
      <c r="F6" s="17">
        <v>2023</v>
      </c>
      <c r="G6" s="17">
        <v>2024</v>
      </c>
      <c r="H6" s="48">
        <v>2025</v>
      </c>
      <c r="I6" s="48"/>
    </row>
    <row r="7" spans="1:9" s="1" customFormat="1" ht="20.75" customHeight="1" x14ac:dyDescent="0.25">
      <c r="A7" s="9"/>
      <c r="B7" s="114" t="s">
        <v>7</v>
      </c>
      <c r="C7" s="115"/>
      <c r="D7" s="115"/>
      <c r="E7" s="115"/>
      <c r="F7" s="115"/>
      <c r="G7" s="115"/>
      <c r="H7" s="115"/>
      <c r="I7" s="116"/>
    </row>
    <row r="8" spans="1:9" s="1" customFormat="1" ht="20.75" customHeight="1" x14ac:dyDescent="0.25">
      <c r="A8" s="9"/>
      <c r="B8" s="109" t="s">
        <v>87</v>
      </c>
      <c r="C8" s="110"/>
      <c r="D8" s="110"/>
      <c r="E8" s="110"/>
      <c r="F8" s="110"/>
      <c r="G8" s="110"/>
      <c r="H8" s="110"/>
      <c r="I8" s="111"/>
    </row>
    <row r="9" spans="1:9" s="1" customFormat="1" ht="20.75" customHeight="1" x14ac:dyDescent="0.25">
      <c r="A9" s="9"/>
      <c r="B9" s="49" t="s">
        <v>88</v>
      </c>
      <c r="C9" s="49"/>
      <c r="D9" s="5">
        <v>76827.129807999998</v>
      </c>
      <c r="E9" s="5">
        <v>67851.651779000007</v>
      </c>
      <c r="F9" s="5">
        <v>78484.042021999994</v>
      </c>
      <c r="G9" s="5">
        <v>92780.062160999994</v>
      </c>
      <c r="H9" s="20">
        <v>106694.714083</v>
      </c>
      <c r="I9" s="20"/>
    </row>
    <row r="10" spans="1:9" s="1" customFormat="1" ht="20.75" customHeight="1" x14ac:dyDescent="0.25">
      <c r="A10" s="9"/>
      <c r="B10" s="49" t="s">
        <v>89</v>
      </c>
      <c r="C10" s="49"/>
      <c r="D10" s="5">
        <v>158947.06316200001</v>
      </c>
      <c r="E10" s="5">
        <v>147979.51198700001</v>
      </c>
      <c r="F10" s="5">
        <v>151026.93751399999</v>
      </c>
      <c r="G10" s="5">
        <v>150620.782935</v>
      </c>
      <c r="H10" s="20">
        <v>154838.51673100001</v>
      </c>
      <c r="I10" s="20"/>
    </row>
    <row r="11" spans="1:9" s="1" customFormat="1" ht="20.75" customHeight="1" x14ac:dyDescent="0.25">
      <c r="A11" s="9"/>
      <c r="B11" s="49" t="s">
        <v>90</v>
      </c>
      <c r="C11" s="49"/>
      <c r="D11" s="5">
        <v>3809.3333640000001</v>
      </c>
      <c r="E11" s="5">
        <v>4013.8284079999999</v>
      </c>
      <c r="F11" s="5">
        <v>4023.5804029999999</v>
      </c>
      <c r="G11" s="5">
        <v>4039.1364330000001</v>
      </c>
      <c r="H11" s="20">
        <v>4187.5360209999999</v>
      </c>
      <c r="I11" s="20"/>
    </row>
    <row r="12" spans="1:9" s="1" customFormat="1" ht="20.75" customHeight="1" x14ac:dyDescent="0.25">
      <c r="A12" s="9"/>
      <c r="B12" s="49" t="s">
        <v>91</v>
      </c>
      <c r="C12" s="49"/>
      <c r="D12" s="5">
        <v>3322.5523130000001</v>
      </c>
      <c r="E12" s="5">
        <v>3228.2435639999999</v>
      </c>
      <c r="F12" s="5">
        <v>3276.380842</v>
      </c>
      <c r="G12" s="5">
        <v>3900.7673650000002</v>
      </c>
      <c r="H12" s="20">
        <v>4153.8036279999997</v>
      </c>
      <c r="I12" s="20"/>
    </row>
    <row r="13" spans="1:9" s="1" customFormat="1" ht="20.75" customHeight="1" x14ac:dyDescent="0.25">
      <c r="A13" s="9"/>
      <c r="B13" s="49" t="s">
        <v>92</v>
      </c>
      <c r="C13" s="49"/>
      <c r="D13" s="5">
        <v>6636.1192570000003</v>
      </c>
      <c r="E13" s="5">
        <v>8593.701744</v>
      </c>
      <c r="F13" s="5">
        <v>7186.6730459999999</v>
      </c>
      <c r="G13" s="5">
        <v>4977.4059360000001</v>
      </c>
      <c r="H13" s="20">
        <v>4729.6000029999996</v>
      </c>
      <c r="I13" s="20"/>
    </row>
    <row r="14" spans="1:9" s="1" customFormat="1" ht="20.75" customHeight="1" x14ac:dyDescent="0.25">
      <c r="A14" s="9"/>
      <c r="B14" s="49" t="s">
        <v>42</v>
      </c>
      <c r="C14" s="49"/>
      <c r="D14" s="5">
        <v>4753.1740669999999</v>
      </c>
      <c r="E14" s="5">
        <v>7528.2415700000001</v>
      </c>
      <c r="F14" s="5">
        <v>8769.9084289999992</v>
      </c>
      <c r="G14" s="5">
        <v>7612.5376589999996</v>
      </c>
      <c r="H14" s="20">
        <v>9016.5584589999999</v>
      </c>
      <c r="I14" s="20"/>
    </row>
    <row r="15" spans="1:9" s="1" customFormat="1" ht="20.75" customHeight="1" x14ac:dyDescent="0.25">
      <c r="A15" s="9"/>
      <c r="B15" s="49" t="s">
        <v>93</v>
      </c>
      <c r="C15" s="49"/>
      <c r="D15" s="5">
        <v>254295.37197099999</v>
      </c>
      <c r="E15" s="5">
        <v>239195.17905199999</v>
      </c>
      <c r="F15" s="5">
        <v>252767.522256</v>
      </c>
      <c r="G15" s="5">
        <v>263930.69248899998</v>
      </c>
      <c r="H15" s="20">
        <v>283620.728925</v>
      </c>
      <c r="I15" s="20"/>
    </row>
    <row r="16" spans="1:9" s="1" customFormat="1" ht="20.75" customHeight="1" x14ac:dyDescent="0.25">
      <c r="A16" s="9"/>
      <c r="B16" s="109" t="s">
        <v>94</v>
      </c>
      <c r="C16" s="110"/>
      <c r="D16" s="110"/>
      <c r="E16" s="110"/>
      <c r="F16" s="110"/>
      <c r="G16" s="110"/>
      <c r="H16" s="110"/>
      <c r="I16" s="111"/>
    </row>
    <row r="17" spans="1:9" s="1" customFormat="1" ht="20.75" customHeight="1" x14ac:dyDescent="0.25">
      <c r="A17" s="9"/>
      <c r="B17" s="49" t="s">
        <v>95</v>
      </c>
      <c r="C17" s="49"/>
      <c r="D17" s="5">
        <v>214969.72628</v>
      </c>
      <c r="E17" s="5">
        <v>201834.5007</v>
      </c>
      <c r="F17" s="5">
        <v>216921.067672</v>
      </c>
      <c r="G17" s="5">
        <v>228464.06760800001</v>
      </c>
      <c r="H17" s="20">
        <v>249172.771691</v>
      </c>
      <c r="I17" s="20"/>
    </row>
    <row r="18" spans="1:9" s="1" customFormat="1" ht="20.75" customHeight="1" x14ac:dyDescent="0.25">
      <c r="A18" s="9"/>
      <c r="B18" s="49" t="s">
        <v>96</v>
      </c>
      <c r="C18" s="49"/>
      <c r="D18" s="5">
        <v>5514.7833220000002</v>
      </c>
      <c r="E18" s="5">
        <v>6129.6702580000001</v>
      </c>
      <c r="F18" s="5">
        <v>6779.0594929999997</v>
      </c>
      <c r="G18" s="5">
        <v>7267.969822</v>
      </c>
      <c r="H18" s="20">
        <v>7761.4389330000004</v>
      </c>
      <c r="I18" s="20"/>
    </row>
    <row r="19" spans="1:9" s="1" customFormat="1" ht="20.75" customHeight="1" x14ac:dyDescent="0.25">
      <c r="A19" s="9"/>
      <c r="B19" s="49" t="s">
        <v>42</v>
      </c>
      <c r="C19" s="49"/>
      <c r="D19" s="5">
        <v>19133.211291</v>
      </c>
      <c r="E19" s="5">
        <v>19078.047334999999</v>
      </c>
      <c r="F19" s="5">
        <v>18215.654634999999</v>
      </c>
      <c r="G19" s="5">
        <v>17911.683478999999</v>
      </c>
      <c r="H19" s="20">
        <v>16945.202213</v>
      </c>
      <c r="I19" s="20"/>
    </row>
    <row r="20" spans="1:9" s="1" customFormat="1" ht="20.75" customHeight="1" x14ac:dyDescent="0.25">
      <c r="A20" s="9"/>
      <c r="B20" s="49" t="s">
        <v>97</v>
      </c>
      <c r="C20" s="49"/>
      <c r="D20" s="5">
        <v>239617.72089299999</v>
      </c>
      <c r="E20" s="5">
        <v>227042.21829300001</v>
      </c>
      <c r="F20" s="5">
        <v>241915.7818</v>
      </c>
      <c r="G20" s="5">
        <v>253643.720909</v>
      </c>
      <c r="H20" s="20">
        <v>273879.41283699998</v>
      </c>
      <c r="I20" s="20"/>
    </row>
    <row r="21" spans="1:9" s="1" customFormat="1" ht="20.75" customHeight="1" x14ac:dyDescent="0.25">
      <c r="A21" s="9"/>
      <c r="B21" s="49" t="s">
        <v>98</v>
      </c>
      <c r="C21" s="49"/>
      <c r="D21" s="5">
        <v>-12.058266</v>
      </c>
      <c r="E21" s="5">
        <v>-10.468999999999999</v>
      </c>
      <c r="F21" s="5">
        <v>-10.000533000000001</v>
      </c>
      <c r="G21" s="5">
        <v>-5.5241360000000004</v>
      </c>
      <c r="H21" s="20">
        <v>-13.184794999999999</v>
      </c>
      <c r="I21" s="20"/>
    </row>
    <row r="22" spans="1:9" s="1" customFormat="1" ht="20.75" customHeight="1" x14ac:dyDescent="0.25">
      <c r="A22" s="9"/>
      <c r="B22" s="49" t="s">
        <v>99</v>
      </c>
      <c r="C22" s="49"/>
      <c r="D22" s="5">
        <v>14689.709344000001</v>
      </c>
      <c r="E22" s="5">
        <v>12163.429759000001</v>
      </c>
      <c r="F22" s="5">
        <v>10861.740989</v>
      </c>
      <c r="G22" s="5">
        <v>10292.495715999999</v>
      </c>
      <c r="H22" s="20">
        <v>9754.5008830000006</v>
      </c>
      <c r="I22" s="20"/>
    </row>
    <row r="23" spans="1:9" s="1" customFormat="1" ht="10.15" customHeight="1" x14ac:dyDescent="0.25">
      <c r="A23" s="9"/>
      <c r="B23" s="9"/>
      <c r="C23" s="9"/>
      <c r="D23" s="9"/>
      <c r="E23" s="9"/>
      <c r="F23" s="9"/>
      <c r="G23" s="9"/>
      <c r="H23" s="9"/>
      <c r="I23" s="9"/>
    </row>
    <row r="24" spans="1:9" s="1" customFormat="1" ht="18.149999999999999" customHeight="1" x14ac:dyDescent="0.25">
      <c r="A24" s="9"/>
      <c r="B24" s="9"/>
      <c r="C24" s="9"/>
      <c r="D24" s="9"/>
      <c r="E24" s="9"/>
      <c r="F24" s="9"/>
      <c r="G24" s="9"/>
      <c r="H24" s="9"/>
      <c r="I24" s="9"/>
    </row>
    <row r="25" spans="1:9" s="1" customFormat="1" ht="23.5" customHeight="1" x14ac:dyDescent="0.25">
      <c r="A25" s="9"/>
      <c r="B25" s="112" t="s">
        <v>18</v>
      </c>
      <c r="C25" s="113"/>
      <c r="D25" s="113"/>
      <c r="E25" s="113"/>
      <c r="F25" s="113"/>
      <c r="G25" s="113"/>
      <c r="H25" s="113"/>
      <c r="I25" s="72"/>
    </row>
    <row r="26" spans="1:9" s="1" customFormat="1" ht="25.5" customHeight="1" x14ac:dyDescent="0.25">
      <c r="A26" s="9"/>
      <c r="B26" s="47" t="s">
        <v>86</v>
      </c>
      <c r="C26" s="47"/>
      <c r="D26" s="17">
        <v>2021</v>
      </c>
      <c r="E26" s="17">
        <v>2022</v>
      </c>
      <c r="F26" s="17">
        <v>2023</v>
      </c>
      <c r="G26" s="17">
        <v>2024</v>
      </c>
      <c r="H26" s="48">
        <v>2025</v>
      </c>
      <c r="I26" s="48"/>
    </row>
    <row r="27" spans="1:9" s="1" customFormat="1" ht="20.75" customHeight="1" x14ac:dyDescent="0.25">
      <c r="A27" s="9"/>
      <c r="B27" s="114" t="s">
        <v>8</v>
      </c>
      <c r="C27" s="115"/>
      <c r="D27" s="115"/>
      <c r="E27" s="115"/>
      <c r="F27" s="115"/>
      <c r="G27" s="115"/>
      <c r="H27" s="115"/>
      <c r="I27" s="116"/>
    </row>
    <row r="28" spans="1:9" s="1" customFormat="1" ht="20.75" customHeight="1" x14ac:dyDescent="0.25">
      <c r="A28" s="9"/>
      <c r="B28" s="109" t="s">
        <v>87</v>
      </c>
      <c r="C28" s="110"/>
      <c r="D28" s="110"/>
      <c r="E28" s="110"/>
      <c r="F28" s="110"/>
      <c r="G28" s="110"/>
      <c r="H28" s="110"/>
      <c r="I28" s="111"/>
    </row>
    <row r="29" spans="1:9" s="1" customFormat="1" ht="20.75" customHeight="1" x14ac:dyDescent="0.25">
      <c r="A29" s="9"/>
      <c r="B29" s="49" t="s">
        <v>88</v>
      </c>
      <c r="C29" s="49"/>
      <c r="D29" s="5">
        <v>41911.500431</v>
      </c>
      <c r="E29" s="5">
        <v>36890.736076000001</v>
      </c>
      <c r="F29" s="5">
        <v>42558.841475000001</v>
      </c>
      <c r="G29" s="5">
        <v>51684.800745</v>
      </c>
      <c r="H29" s="20">
        <v>64855.813801999997</v>
      </c>
      <c r="I29" s="20"/>
    </row>
    <row r="30" spans="1:9" s="1" customFormat="1" ht="20.75" customHeight="1" x14ac:dyDescent="0.25">
      <c r="A30" s="9"/>
      <c r="B30" s="49" t="s">
        <v>89</v>
      </c>
      <c r="C30" s="49"/>
      <c r="D30" s="5">
        <v>4835.6662020000003</v>
      </c>
      <c r="E30" s="5">
        <v>3920.5160959999998</v>
      </c>
      <c r="F30" s="5">
        <v>4656.2687859999996</v>
      </c>
      <c r="G30" s="5">
        <v>4082.2670079999998</v>
      </c>
      <c r="H30" s="20">
        <v>4284.030401</v>
      </c>
      <c r="I30" s="20"/>
    </row>
    <row r="31" spans="1:9" s="1" customFormat="1" ht="20.75" customHeight="1" x14ac:dyDescent="0.25">
      <c r="A31" s="9"/>
      <c r="B31" s="49" t="s">
        <v>90</v>
      </c>
      <c r="C31" s="49"/>
      <c r="D31" s="5">
        <v>0</v>
      </c>
      <c r="E31" s="5">
        <v>0</v>
      </c>
      <c r="F31" s="5">
        <v>0</v>
      </c>
      <c r="G31" s="5">
        <v>0</v>
      </c>
      <c r="H31" s="20">
        <v>0</v>
      </c>
      <c r="I31" s="20"/>
    </row>
    <row r="32" spans="1:9" s="1" customFormat="1" ht="20.75" customHeight="1" x14ac:dyDescent="0.25">
      <c r="A32" s="9"/>
      <c r="B32" s="49" t="s">
        <v>91</v>
      </c>
      <c r="C32" s="49"/>
      <c r="D32" s="5">
        <v>14.117737999999999</v>
      </c>
      <c r="E32" s="5">
        <v>11.259802000000001</v>
      </c>
      <c r="F32" s="5">
        <v>11.962123999999999</v>
      </c>
      <c r="G32" s="5">
        <v>10.717847000000001</v>
      </c>
      <c r="H32" s="20">
        <v>3.4549859999999999</v>
      </c>
      <c r="I32" s="20"/>
    </row>
    <row r="33" spans="1:9" s="1" customFormat="1" ht="20.75" customHeight="1" x14ac:dyDescent="0.25">
      <c r="A33" s="9"/>
      <c r="B33" s="49" t="s">
        <v>92</v>
      </c>
      <c r="C33" s="49"/>
      <c r="D33" s="5">
        <v>905.25649099999998</v>
      </c>
      <c r="E33" s="5">
        <v>1395.7131509999999</v>
      </c>
      <c r="F33" s="5">
        <v>782.663411</v>
      </c>
      <c r="G33" s="5">
        <v>1013.692453</v>
      </c>
      <c r="H33" s="20">
        <v>1123.6294829999999</v>
      </c>
      <c r="I33" s="20"/>
    </row>
    <row r="34" spans="1:9" s="1" customFormat="1" ht="20.75" customHeight="1" x14ac:dyDescent="0.25">
      <c r="A34" s="9"/>
      <c r="B34" s="49" t="s">
        <v>42</v>
      </c>
      <c r="C34" s="49"/>
      <c r="D34" s="5">
        <v>1156.5671279999999</v>
      </c>
      <c r="E34" s="5">
        <v>394.32489900000002</v>
      </c>
      <c r="F34" s="5">
        <v>596.736673</v>
      </c>
      <c r="G34" s="5">
        <v>467.110975</v>
      </c>
      <c r="H34" s="20">
        <v>815.75674000000004</v>
      </c>
      <c r="I34" s="20"/>
    </row>
    <row r="35" spans="1:9" s="1" customFormat="1" ht="20.75" customHeight="1" x14ac:dyDescent="0.25">
      <c r="A35" s="9"/>
      <c r="B35" s="49" t="s">
        <v>93</v>
      </c>
      <c r="C35" s="49"/>
      <c r="D35" s="5">
        <v>48823.107989999997</v>
      </c>
      <c r="E35" s="5">
        <v>42612.550023999996</v>
      </c>
      <c r="F35" s="5">
        <v>48606.472469</v>
      </c>
      <c r="G35" s="5">
        <v>57258.589028000002</v>
      </c>
      <c r="H35" s="20">
        <v>71082.685412000006</v>
      </c>
      <c r="I35" s="20"/>
    </row>
    <row r="36" spans="1:9" s="1" customFormat="1" ht="20.75" customHeight="1" x14ac:dyDescent="0.25">
      <c r="A36" s="9"/>
      <c r="B36" s="109" t="s">
        <v>94</v>
      </c>
      <c r="C36" s="110"/>
      <c r="D36" s="110"/>
      <c r="E36" s="110"/>
      <c r="F36" s="110"/>
      <c r="G36" s="110"/>
      <c r="H36" s="110"/>
      <c r="I36" s="111"/>
    </row>
    <row r="37" spans="1:9" s="1" customFormat="1" ht="20.75" customHeight="1" x14ac:dyDescent="0.25">
      <c r="A37" s="9"/>
      <c r="B37" s="49" t="s">
        <v>95</v>
      </c>
      <c r="C37" s="49"/>
      <c r="D37" s="5">
        <v>46283.941178000001</v>
      </c>
      <c r="E37" s="5">
        <v>40669.277689000002</v>
      </c>
      <c r="F37" s="5">
        <v>45473.190217000003</v>
      </c>
      <c r="G37" s="5">
        <v>52524.223619999997</v>
      </c>
      <c r="H37" s="20">
        <v>63966.695584000001</v>
      </c>
      <c r="I37" s="20"/>
    </row>
    <row r="38" spans="1:9" s="1" customFormat="1" ht="20.75" customHeight="1" x14ac:dyDescent="0.25">
      <c r="A38" s="9"/>
      <c r="B38" s="49" t="s">
        <v>96</v>
      </c>
      <c r="C38" s="49"/>
      <c r="D38" s="5">
        <v>57.552897000000002</v>
      </c>
      <c r="E38" s="5">
        <v>58.620234000000004</v>
      </c>
      <c r="F38" s="5">
        <v>63.109755999999997</v>
      </c>
      <c r="G38" s="5">
        <v>86.731634999999997</v>
      </c>
      <c r="H38" s="20">
        <v>88.969688000000005</v>
      </c>
      <c r="I38" s="20"/>
    </row>
    <row r="39" spans="1:9" s="1" customFormat="1" ht="20.75" customHeight="1" x14ac:dyDescent="0.25">
      <c r="A39" s="9"/>
      <c r="B39" s="49" t="s">
        <v>42</v>
      </c>
      <c r="C39" s="49"/>
      <c r="D39" s="5">
        <v>862.32279500000004</v>
      </c>
      <c r="E39" s="5">
        <v>830.40488100000005</v>
      </c>
      <c r="F39" s="5">
        <v>1135.551473</v>
      </c>
      <c r="G39" s="5">
        <v>1411.9186420000001</v>
      </c>
      <c r="H39" s="20">
        <v>1766.748699</v>
      </c>
      <c r="I39" s="20"/>
    </row>
    <row r="40" spans="1:9" s="1" customFormat="1" ht="20.75" customHeight="1" x14ac:dyDescent="0.25">
      <c r="A40" s="9"/>
      <c r="B40" s="49" t="s">
        <v>97</v>
      </c>
      <c r="C40" s="49"/>
      <c r="D40" s="5">
        <v>47203.816870000002</v>
      </c>
      <c r="E40" s="5">
        <v>41558.302803999999</v>
      </c>
      <c r="F40" s="5">
        <v>46671.851446000001</v>
      </c>
      <c r="G40" s="5">
        <v>54022.873896999998</v>
      </c>
      <c r="H40" s="20">
        <v>65822.413971000002</v>
      </c>
      <c r="I40" s="20"/>
    </row>
    <row r="41" spans="1:9" s="1" customFormat="1" ht="20.75" customHeight="1" x14ac:dyDescent="0.25">
      <c r="A41" s="9"/>
      <c r="B41" s="49" t="s">
        <v>98</v>
      </c>
      <c r="C41" s="49"/>
      <c r="D41" s="5">
        <v>-20.994886999999999</v>
      </c>
      <c r="E41" s="5">
        <v>-37.145215999999998</v>
      </c>
      <c r="F41" s="5">
        <v>-30.651713000000001</v>
      </c>
      <c r="G41" s="5">
        <v>-28.064765000000001</v>
      </c>
      <c r="H41" s="20">
        <v>-26.933437999999999</v>
      </c>
      <c r="I41" s="20"/>
    </row>
    <row r="42" spans="1:9" s="1" customFormat="1" ht="20.75" customHeight="1" x14ac:dyDescent="0.25">
      <c r="A42" s="9"/>
      <c r="B42" s="49" t="s">
        <v>99</v>
      </c>
      <c r="C42" s="49"/>
      <c r="D42" s="5">
        <v>1640.2860069999999</v>
      </c>
      <c r="E42" s="5">
        <v>1091.3924360000001</v>
      </c>
      <c r="F42" s="5">
        <v>1965.2727359999999</v>
      </c>
      <c r="G42" s="5">
        <v>3263.779896</v>
      </c>
      <c r="H42" s="20">
        <v>5287.2048789999999</v>
      </c>
      <c r="I42" s="20"/>
    </row>
    <row r="43" spans="1:9" s="1" customFormat="1" ht="10.15" customHeight="1" x14ac:dyDescent="0.25">
      <c r="A43" s="9"/>
      <c r="B43" s="9"/>
      <c r="C43" s="9"/>
      <c r="D43" s="9"/>
      <c r="E43" s="9"/>
      <c r="F43" s="9"/>
      <c r="G43" s="9"/>
      <c r="H43" s="9"/>
      <c r="I43" s="9"/>
    </row>
    <row r="44" spans="1:9" s="1" customFormat="1" ht="30.4" customHeight="1" x14ac:dyDescent="0.2"/>
  </sheetData>
  <mergeCells count="65">
    <mergeCell ref="B40:C40"/>
    <mergeCell ref="H40:I40"/>
    <mergeCell ref="B41:C41"/>
    <mergeCell ref="H41:I41"/>
    <mergeCell ref="B42:C42"/>
    <mergeCell ref="H42:I42"/>
    <mergeCell ref="B37:C37"/>
    <mergeCell ref="H37:I37"/>
    <mergeCell ref="B38:C38"/>
    <mergeCell ref="H38:I38"/>
    <mergeCell ref="B39:C39"/>
    <mergeCell ref="H39:I39"/>
    <mergeCell ref="B34:C34"/>
    <mergeCell ref="H34:I34"/>
    <mergeCell ref="B35:C35"/>
    <mergeCell ref="H35:I35"/>
    <mergeCell ref="B36:I36"/>
    <mergeCell ref="B31:C31"/>
    <mergeCell ref="H31:I31"/>
    <mergeCell ref="B32:C32"/>
    <mergeCell ref="H32:I32"/>
    <mergeCell ref="B33:C33"/>
    <mergeCell ref="H33:I33"/>
    <mergeCell ref="B29:C29"/>
    <mergeCell ref="H29:I29"/>
    <mergeCell ref="B30:C30"/>
    <mergeCell ref="H30:I30"/>
    <mergeCell ref="B28:I28"/>
    <mergeCell ref="B26:C26"/>
    <mergeCell ref="H26:I26"/>
    <mergeCell ref="B25:I25"/>
    <mergeCell ref="B27:I27"/>
    <mergeCell ref="B20:C20"/>
    <mergeCell ref="H20:I20"/>
    <mergeCell ref="B21:C21"/>
    <mergeCell ref="H21:I21"/>
    <mergeCell ref="B22:C22"/>
    <mergeCell ref="H22:I22"/>
    <mergeCell ref="B17:C17"/>
    <mergeCell ref="H17:I17"/>
    <mergeCell ref="B18:C18"/>
    <mergeCell ref="H18:I18"/>
    <mergeCell ref="B19:C19"/>
    <mergeCell ref="H19:I19"/>
    <mergeCell ref="B14:C14"/>
    <mergeCell ref="H14:I14"/>
    <mergeCell ref="B15:C15"/>
    <mergeCell ref="H15:I15"/>
    <mergeCell ref="B16:I16"/>
    <mergeCell ref="B11:C11"/>
    <mergeCell ref="H11:I11"/>
    <mergeCell ref="B12:C12"/>
    <mergeCell ref="H12:I12"/>
    <mergeCell ref="B13:C13"/>
    <mergeCell ref="H13:I13"/>
    <mergeCell ref="B9:C9"/>
    <mergeCell ref="H9:I9"/>
    <mergeCell ref="B10:C10"/>
    <mergeCell ref="H10:I10"/>
    <mergeCell ref="B8:I8"/>
    <mergeCell ref="B6:C6"/>
    <mergeCell ref="H6:I6"/>
    <mergeCell ref="B5:I5"/>
    <mergeCell ref="B7:I7"/>
    <mergeCell ref="C2:I2"/>
  </mergeCells>
  <pageMargins left="0.7" right="0.7" top="0.75" bottom="0.75" header="0.3" footer="0.3"/>
  <pageSetup paperSize="9" orientation="portrait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EF52BE2-69D3-492C-B691-A15E80534C2E}">
  <dimension ref="A1:I44"/>
  <sheetViews>
    <sheetView workbookViewId="0">
      <selection activeCell="K8" sqref="K8"/>
    </sheetView>
  </sheetViews>
  <sheetFormatPr defaultRowHeight="12.5" x14ac:dyDescent="0.25"/>
  <cols>
    <col min="1" max="1" width="2.453125" customWidth="1"/>
    <col min="2" max="2" width="8.984375E-2" customWidth="1"/>
    <col min="3" max="3" width="37.36328125" customWidth="1"/>
    <col min="4" max="7" width="14.36328125" customWidth="1"/>
    <col min="8" max="8" width="8.984375E-2" customWidth="1"/>
    <col min="9" max="9" width="14.26953125" customWidth="1"/>
  </cols>
  <sheetData>
    <row r="1" spans="1:9" s="1" customFormat="1" ht="21.25" customHeight="1" x14ac:dyDescent="0.2"/>
    <row r="2" spans="1:9" s="1" customFormat="1" ht="39.5" customHeight="1" x14ac:dyDescent="0.2">
      <c r="C2" s="23" t="s">
        <v>100</v>
      </c>
      <c r="D2" s="23"/>
      <c r="E2" s="23"/>
      <c r="F2" s="23"/>
      <c r="G2" s="23"/>
      <c r="H2" s="23"/>
      <c r="I2" s="23"/>
    </row>
    <row r="3" spans="1:9" s="1" customFormat="1" ht="10.15" customHeight="1" x14ac:dyDescent="0.2"/>
    <row r="4" spans="1:9" s="1" customFormat="1" ht="11.5" x14ac:dyDescent="0.25">
      <c r="A4" s="9"/>
      <c r="B4" s="9"/>
      <c r="C4" s="9"/>
      <c r="D4" s="9"/>
      <c r="E4" s="9"/>
      <c r="F4" s="9"/>
      <c r="G4" s="9"/>
      <c r="H4" s="9"/>
      <c r="I4" s="9"/>
    </row>
    <row r="5" spans="1:9" s="1" customFormat="1" ht="23.5" customHeight="1" x14ac:dyDescent="0.25">
      <c r="A5" s="9"/>
      <c r="B5" s="112" t="s">
        <v>18</v>
      </c>
      <c r="C5" s="113"/>
      <c r="D5" s="113"/>
      <c r="E5" s="113"/>
      <c r="F5" s="113"/>
      <c r="G5" s="113"/>
      <c r="H5" s="113"/>
      <c r="I5" s="72"/>
    </row>
    <row r="6" spans="1:9" s="1" customFormat="1" ht="25.5" customHeight="1" x14ac:dyDescent="0.25">
      <c r="A6" s="9"/>
      <c r="B6" s="47" t="s">
        <v>86</v>
      </c>
      <c r="C6" s="47"/>
      <c r="D6" s="17">
        <v>2021</v>
      </c>
      <c r="E6" s="17">
        <v>2022</v>
      </c>
      <c r="F6" s="17">
        <v>2023</v>
      </c>
      <c r="G6" s="17">
        <v>2024</v>
      </c>
      <c r="H6" s="48">
        <v>2025</v>
      </c>
      <c r="I6" s="48"/>
    </row>
    <row r="7" spans="1:9" s="1" customFormat="1" ht="20.75" customHeight="1" x14ac:dyDescent="0.25">
      <c r="A7" s="9"/>
      <c r="B7" s="114" t="s">
        <v>83</v>
      </c>
      <c r="C7" s="115"/>
      <c r="D7" s="115"/>
      <c r="E7" s="115"/>
      <c r="F7" s="115"/>
      <c r="G7" s="115"/>
      <c r="H7" s="115"/>
      <c r="I7" s="116"/>
    </row>
    <row r="8" spans="1:9" s="1" customFormat="1" ht="20.75" customHeight="1" x14ac:dyDescent="0.25">
      <c r="A8" s="9"/>
      <c r="B8" s="109" t="s">
        <v>87</v>
      </c>
      <c r="C8" s="110"/>
      <c r="D8" s="110"/>
      <c r="E8" s="110"/>
      <c r="F8" s="110"/>
      <c r="G8" s="110"/>
      <c r="H8" s="110"/>
      <c r="I8" s="111"/>
    </row>
    <row r="9" spans="1:9" s="1" customFormat="1" ht="20.75" customHeight="1" x14ac:dyDescent="0.25">
      <c r="A9" s="9"/>
      <c r="B9" s="49" t="s">
        <v>88</v>
      </c>
      <c r="C9" s="49"/>
      <c r="D9" s="5">
        <v>1.3520000000000001E-2</v>
      </c>
      <c r="E9" s="5">
        <v>1.3624000000000001E-2</v>
      </c>
      <c r="F9" s="5">
        <v>0.24108499999999999</v>
      </c>
      <c r="G9" s="5">
        <v>0</v>
      </c>
      <c r="H9" s="20">
        <v>0</v>
      </c>
      <c r="I9" s="20"/>
    </row>
    <row r="10" spans="1:9" s="1" customFormat="1" ht="20.75" customHeight="1" x14ac:dyDescent="0.25">
      <c r="A10" s="9"/>
      <c r="B10" s="49" t="s">
        <v>89</v>
      </c>
      <c r="C10" s="49"/>
      <c r="D10" s="5">
        <v>682.37142700000004</v>
      </c>
      <c r="E10" s="5">
        <v>815.91176900000005</v>
      </c>
      <c r="F10" s="5">
        <v>1001.863962</v>
      </c>
      <c r="G10" s="5">
        <v>749.57416599999999</v>
      </c>
      <c r="H10" s="20">
        <v>1000.900745</v>
      </c>
      <c r="I10" s="20"/>
    </row>
    <row r="11" spans="1:9" s="1" customFormat="1" ht="20.75" customHeight="1" x14ac:dyDescent="0.25">
      <c r="A11" s="9"/>
      <c r="B11" s="49" t="s">
        <v>90</v>
      </c>
      <c r="C11" s="49"/>
      <c r="D11" s="5">
        <v>0</v>
      </c>
      <c r="E11" s="5">
        <v>0</v>
      </c>
      <c r="F11" s="5">
        <v>0</v>
      </c>
      <c r="G11" s="5">
        <v>0</v>
      </c>
      <c r="H11" s="20">
        <v>0</v>
      </c>
      <c r="I11" s="20"/>
    </row>
    <row r="12" spans="1:9" s="1" customFormat="1" ht="20.75" customHeight="1" x14ac:dyDescent="0.25">
      <c r="A12" s="9"/>
      <c r="B12" s="49" t="s">
        <v>91</v>
      </c>
      <c r="C12" s="49"/>
      <c r="D12" s="5">
        <v>0</v>
      </c>
      <c r="E12" s="5">
        <v>0</v>
      </c>
      <c r="F12" s="5">
        <v>0</v>
      </c>
      <c r="G12" s="5">
        <v>0</v>
      </c>
      <c r="H12" s="20">
        <v>0</v>
      </c>
      <c r="I12" s="20"/>
    </row>
    <row r="13" spans="1:9" s="1" customFormat="1" ht="21.25" customHeight="1" x14ac:dyDescent="0.25">
      <c r="A13" s="9"/>
      <c r="B13" s="49" t="s">
        <v>92</v>
      </c>
      <c r="C13" s="49"/>
      <c r="D13" s="5">
        <v>109.65898900000001</v>
      </c>
      <c r="E13" s="5">
        <v>138.53675899999999</v>
      </c>
      <c r="F13" s="5">
        <v>174.59533099999999</v>
      </c>
      <c r="G13" s="5">
        <v>149.84487100000001</v>
      </c>
      <c r="H13" s="20">
        <v>152.80100899999999</v>
      </c>
      <c r="I13" s="20"/>
    </row>
    <row r="14" spans="1:9" s="1" customFormat="1" ht="20.75" customHeight="1" x14ac:dyDescent="0.25">
      <c r="A14" s="9"/>
      <c r="B14" s="49" t="s">
        <v>42</v>
      </c>
      <c r="C14" s="49"/>
      <c r="D14" s="5">
        <v>850.09507399999995</v>
      </c>
      <c r="E14" s="5">
        <v>657.80262900000002</v>
      </c>
      <c r="F14" s="5">
        <v>934.65175599999998</v>
      </c>
      <c r="G14" s="5">
        <v>1131.9527009999999</v>
      </c>
      <c r="H14" s="20">
        <v>1241.5410220000001</v>
      </c>
      <c r="I14" s="20"/>
    </row>
    <row r="15" spans="1:9" s="1" customFormat="1" ht="20.75" customHeight="1" x14ac:dyDescent="0.25">
      <c r="A15" s="9"/>
      <c r="B15" s="49" t="s">
        <v>93</v>
      </c>
      <c r="C15" s="49"/>
      <c r="D15" s="5">
        <v>1642.1390100000001</v>
      </c>
      <c r="E15" s="5">
        <v>1612.2647810000001</v>
      </c>
      <c r="F15" s="5">
        <v>2111.3521340000002</v>
      </c>
      <c r="G15" s="5">
        <v>2031.3717380000001</v>
      </c>
      <c r="H15" s="20">
        <v>2395.242776</v>
      </c>
      <c r="I15" s="20"/>
    </row>
    <row r="16" spans="1:9" s="1" customFormat="1" ht="20.75" customHeight="1" x14ac:dyDescent="0.25">
      <c r="A16" s="9"/>
      <c r="B16" s="109" t="s">
        <v>94</v>
      </c>
      <c r="C16" s="110"/>
      <c r="D16" s="110"/>
      <c r="E16" s="110"/>
      <c r="F16" s="110"/>
      <c r="G16" s="110"/>
      <c r="H16" s="110"/>
      <c r="I16" s="111"/>
    </row>
    <row r="17" spans="1:9" s="1" customFormat="1" ht="20.75" customHeight="1" x14ac:dyDescent="0.25">
      <c r="A17" s="9"/>
      <c r="B17" s="49" t="s">
        <v>95</v>
      </c>
      <c r="C17" s="49"/>
      <c r="D17" s="5">
        <v>-263.57345400000003</v>
      </c>
      <c r="E17" s="5">
        <v>-1198.2957120000001</v>
      </c>
      <c r="F17" s="5">
        <v>-1351.990593</v>
      </c>
      <c r="G17" s="5">
        <v>-1551.5696370000001</v>
      </c>
      <c r="H17" s="20">
        <v>-1536.8392710000001</v>
      </c>
      <c r="I17" s="20"/>
    </row>
    <row r="18" spans="1:9" s="1" customFormat="1" ht="20.75" customHeight="1" x14ac:dyDescent="0.25">
      <c r="A18" s="9"/>
      <c r="B18" s="49" t="s">
        <v>96</v>
      </c>
      <c r="C18" s="49"/>
      <c r="D18" s="5">
        <v>1.719E-2</v>
      </c>
      <c r="E18" s="5">
        <v>7.334797</v>
      </c>
      <c r="F18" s="5">
        <v>1.3150170000000001</v>
      </c>
      <c r="G18" s="5">
        <v>0.730626</v>
      </c>
      <c r="H18" s="20">
        <v>0.44702599999999998</v>
      </c>
      <c r="I18" s="20"/>
    </row>
    <row r="19" spans="1:9" s="1" customFormat="1" ht="20.75" customHeight="1" x14ac:dyDescent="0.25">
      <c r="A19" s="9"/>
      <c r="B19" s="49" t="s">
        <v>42</v>
      </c>
      <c r="C19" s="49"/>
      <c r="D19" s="5">
        <v>581.58136999999999</v>
      </c>
      <c r="E19" s="5">
        <v>388.85084799999998</v>
      </c>
      <c r="F19" s="5">
        <v>777.229601</v>
      </c>
      <c r="G19" s="5">
        <v>582.43863299999998</v>
      </c>
      <c r="H19" s="20">
        <v>1054.9182900000001</v>
      </c>
      <c r="I19" s="20"/>
    </row>
    <row r="20" spans="1:9" s="1" customFormat="1" ht="20.75" customHeight="1" x14ac:dyDescent="0.25">
      <c r="A20" s="9"/>
      <c r="B20" s="49" t="s">
        <v>97</v>
      </c>
      <c r="C20" s="49"/>
      <c r="D20" s="5">
        <v>318.02510599999999</v>
      </c>
      <c r="E20" s="5">
        <v>-802.11006699999996</v>
      </c>
      <c r="F20" s="5">
        <v>-573.44597499999998</v>
      </c>
      <c r="G20" s="5">
        <v>-968.40037800000005</v>
      </c>
      <c r="H20" s="20">
        <v>-481.47395499999999</v>
      </c>
      <c r="I20" s="20"/>
    </row>
    <row r="21" spans="1:9" s="1" customFormat="1" ht="20.75" customHeight="1" x14ac:dyDescent="0.25">
      <c r="A21" s="9"/>
      <c r="B21" s="49" t="s">
        <v>98</v>
      </c>
      <c r="C21" s="49"/>
      <c r="D21" s="5">
        <v>0.19265699999999999</v>
      </c>
      <c r="E21" s="5">
        <v>-11.648761</v>
      </c>
      <c r="F21" s="5">
        <v>-18.569886</v>
      </c>
      <c r="G21" s="5">
        <v>1.018648</v>
      </c>
      <c r="H21" s="20">
        <v>-25.343336999999998</v>
      </c>
      <c r="I21" s="20"/>
    </row>
    <row r="22" spans="1:9" s="1" customFormat="1" ht="20.75" customHeight="1" x14ac:dyDescent="0.25">
      <c r="A22" s="9"/>
      <c r="B22" s="49" t="s">
        <v>99</v>
      </c>
      <c r="C22" s="49"/>
      <c r="D22" s="5">
        <v>1323.921247</v>
      </c>
      <c r="E22" s="5">
        <v>2426.0236089999999</v>
      </c>
      <c r="F22" s="5">
        <v>2703.3679950000001</v>
      </c>
      <c r="G22" s="5">
        <v>2998.7534679999999</v>
      </c>
      <c r="H22" s="20">
        <v>2902.0600679999998</v>
      </c>
      <c r="I22" s="20"/>
    </row>
    <row r="23" spans="1:9" s="1" customFormat="1" ht="10.15" customHeight="1" x14ac:dyDescent="0.25">
      <c r="A23" s="9"/>
      <c r="B23" s="9"/>
      <c r="C23" s="9"/>
      <c r="D23" s="9"/>
      <c r="E23" s="9"/>
      <c r="F23" s="9"/>
      <c r="G23" s="9"/>
      <c r="H23" s="9"/>
      <c r="I23" s="9"/>
    </row>
    <row r="24" spans="1:9" s="1" customFormat="1" ht="18.649999999999999" customHeight="1" x14ac:dyDescent="0.25">
      <c r="A24" s="9"/>
      <c r="B24" s="9"/>
      <c r="C24" s="9"/>
      <c r="D24" s="9"/>
      <c r="E24" s="9"/>
      <c r="F24" s="9"/>
      <c r="G24" s="9"/>
      <c r="H24" s="9"/>
      <c r="I24" s="9"/>
    </row>
    <row r="25" spans="1:9" s="1" customFormat="1" ht="23.5" customHeight="1" x14ac:dyDescent="0.25">
      <c r="A25" s="9"/>
      <c r="B25" s="112" t="s">
        <v>18</v>
      </c>
      <c r="C25" s="113"/>
      <c r="D25" s="113"/>
      <c r="E25" s="113"/>
      <c r="F25" s="113"/>
      <c r="G25" s="113"/>
      <c r="H25" s="113"/>
      <c r="I25" s="72"/>
    </row>
    <row r="26" spans="1:9" s="1" customFormat="1" ht="25.5" customHeight="1" x14ac:dyDescent="0.25">
      <c r="A26" s="9"/>
      <c r="B26" s="47" t="s">
        <v>86</v>
      </c>
      <c r="C26" s="47"/>
      <c r="D26" s="17">
        <v>2021</v>
      </c>
      <c r="E26" s="17">
        <v>2022</v>
      </c>
      <c r="F26" s="17">
        <v>2023</v>
      </c>
      <c r="G26" s="17">
        <v>2024</v>
      </c>
      <c r="H26" s="48">
        <v>2025</v>
      </c>
      <c r="I26" s="48"/>
    </row>
    <row r="27" spans="1:9" s="1" customFormat="1" ht="20.75" customHeight="1" x14ac:dyDescent="0.25">
      <c r="A27" s="9"/>
      <c r="B27" s="114" t="s">
        <v>84</v>
      </c>
      <c r="C27" s="115"/>
      <c r="D27" s="115"/>
      <c r="E27" s="115"/>
      <c r="F27" s="115"/>
      <c r="G27" s="115"/>
      <c r="H27" s="115"/>
      <c r="I27" s="116"/>
    </row>
    <row r="28" spans="1:9" s="1" customFormat="1" ht="20.75" customHeight="1" x14ac:dyDescent="0.25">
      <c r="A28" s="9"/>
      <c r="B28" s="109" t="s">
        <v>87</v>
      </c>
      <c r="C28" s="110"/>
      <c r="D28" s="110"/>
      <c r="E28" s="110"/>
      <c r="F28" s="110"/>
      <c r="G28" s="110"/>
      <c r="H28" s="110"/>
      <c r="I28" s="111"/>
    </row>
    <row r="29" spans="1:9" s="1" customFormat="1" ht="20.75" customHeight="1" x14ac:dyDescent="0.25">
      <c r="A29" s="9"/>
      <c r="B29" s="49" t="s">
        <v>88</v>
      </c>
      <c r="C29" s="49"/>
      <c r="D29" s="5">
        <v>216.78885700000001</v>
      </c>
      <c r="E29" s="5">
        <v>230.209236</v>
      </c>
      <c r="F29" s="5">
        <v>299.58724999999998</v>
      </c>
      <c r="G29" s="5">
        <v>348.88497799999999</v>
      </c>
      <c r="H29" s="20">
        <v>376.51221500000003</v>
      </c>
      <c r="I29" s="20"/>
    </row>
    <row r="30" spans="1:9" s="1" customFormat="1" ht="20.75" customHeight="1" x14ac:dyDescent="0.25">
      <c r="A30" s="9"/>
      <c r="B30" s="49" t="s">
        <v>89</v>
      </c>
      <c r="C30" s="49"/>
      <c r="D30" s="5">
        <v>1416.6674929999999</v>
      </c>
      <c r="E30" s="5">
        <v>1135.0364420000001</v>
      </c>
      <c r="F30" s="5">
        <v>1318.237885</v>
      </c>
      <c r="G30" s="5">
        <v>1856.9123930000001</v>
      </c>
      <c r="H30" s="20">
        <v>1723.580496</v>
      </c>
      <c r="I30" s="20"/>
    </row>
    <row r="31" spans="1:9" s="1" customFormat="1" ht="20.75" customHeight="1" x14ac:dyDescent="0.25">
      <c r="A31" s="9"/>
      <c r="B31" s="49" t="s">
        <v>90</v>
      </c>
      <c r="C31" s="49"/>
      <c r="D31" s="5">
        <v>0</v>
      </c>
      <c r="E31" s="5">
        <v>0</v>
      </c>
      <c r="F31" s="5">
        <v>0</v>
      </c>
      <c r="G31" s="5">
        <v>0</v>
      </c>
      <c r="H31" s="20">
        <v>0</v>
      </c>
      <c r="I31" s="20"/>
    </row>
    <row r="32" spans="1:9" s="1" customFormat="1" ht="20.75" customHeight="1" x14ac:dyDescent="0.25">
      <c r="A32" s="9"/>
      <c r="B32" s="49" t="s">
        <v>91</v>
      </c>
      <c r="C32" s="49"/>
      <c r="D32" s="5">
        <v>0</v>
      </c>
      <c r="E32" s="5">
        <v>20.146899999999999</v>
      </c>
      <c r="F32" s="5">
        <v>20.661549000000001</v>
      </c>
      <c r="G32" s="5">
        <v>20.559954999999999</v>
      </c>
      <c r="H32" s="20">
        <v>0</v>
      </c>
      <c r="I32" s="20"/>
    </row>
    <row r="33" spans="1:9" s="1" customFormat="1" ht="21.25" customHeight="1" x14ac:dyDescent="0.25">
      <c r="A33" s="9"/>
      <c r="B33" s="49" t="s">
        <v>92</v>
      </c>
      <c r="C33" s="49"/>
      <c r="D33" s="5">
        <v>269.94274999999999</v>
      </c>
      <c r="E33" s="5">
        <v>272.80102499999998</v>
      </c>
      <c r="F33" s="5">
        <v>306.25875200000002</v>
      </c>
      <c r="G33" s="5">
        <v>418.60996799999998</v>
      </c>
      <c r="H33" s="20">
        <v>533.51360099999999</v>
      </c>
      <c r="I33" s="20"/>
    </row>
    <row r="34" spans="1:9" s="1" customFormat="1" ht="20.75" customHeight="1" x14ac:dyDescent="0.25">
      <c r="A34" s="9"/>
      <c r="B34" s="49" t="s">
        <v>42</v>
      </c>
      <c r="C34" s="49"/>
      <c r="D34" s="5">
        <v>15527.965329000001</v>
      </c>
      <c r="E34" s="5">
        <v>14093.023611000001</v>
      </c>
      <c r="F34" s="5">
        <v>15331.801627999999</v>
      </c>
      <c r="G34" s="5">
        <v>5922.1837299999997</v>
      </c>
      <c r="H34" s="20">
        <v>2908.347651</v>
      </c>
      <c r="I34" s="20"/>
    </row>
    <row r="35" spans="1:9" s="1" customFormat="1" ht="20.75" customHeight="1" x14ac:dyDescent="0.25">
      <c r="A35" s="9"/>
      <c r="B35" s="49" t="s">
        <v>93</v>
      </c>
      <c r="C35" s="49"/>
      <c r="D35" s="5">
        <v>17431.364429000001</v>
      </c>
      <c r="E35" s="5">
        <v>15751.217214</v>
      </c>
      <c r="F35" s="5">
        <v>17276.547063999998</v>
      </c>
      <c r="G35" s="5">
        <v>8567.1510240000007</v>
      </c>
      <c r="H35" s="20">
        <v>5541.9539629999999</v>
      </c>
      <c r="I35" s="20"/>
    </row>
    <row r="36" spans="1:9" s="1" customFormat="1" ht="20.75" customHeight="1" x14ac:dyDescent="0.25">
      <c r="A36" s="9"/>
      <c r="B36" s="109" t="s">
        <v>94</v>
      </c>
      <c r="C36" s="110"/>
      <c r="D36" s="110"/>
      <c r="E36" s="110"/>
      <c r="F36" s="110"/>
      <c r="G36" s="110"/>
      <c r="H36" s="110"/>
      <c r="I36" s="111"/>
    </row>
    <row r="37" spans="1:9" s="1" customFormat="1" ht="20.75" customHeight="1" x14ac:dyDescent="0.25">
      <c r="A37" s="9"/>
      <c r="B37" s="49" t="s">
        <v>95</v>
      </c>
      <c r="C37" s="49"/>
      <c r="D37" s="5">
        <v>5991.8600319999996</v>
      </c>
      <c r="E37" s="5">
        <v>8427.2019710000004</v>
      </c>
      <c r="F37" s="5">
        <v>10673.736631</v>
      </c>
      <c r="G37" s="5">
        <v>2117.3704229999998</v>
      </c>
      <c r="H37" s="20">
        <v>877.25320899999997</v>
      </c>
      <c r="I37" s="20"/>
    </row>
    <row r="38" spans="1:9" s="1" customFormat="1" ht="20.75" customHeight="1" x14ac:dyDescent="0.25">
      <c r="A38" s="9"/>
      <c r="B38" s="49" t="s">
        <v>96</v>
      </c>
      <c r="C38" s="49"/>
      <c r="D38" s="5">
        <v>27.562605000000001</v>
      </c>
      <c r="E38" s="5">
        <v>17.512732</v>
      </c>
      <c r="F38" s="5">
        <v>16.692602999999998</v>
      </c>
      <c r="G38" s="5">
        <v>5.4713399999999996</v>
      </c>
      <c r="H38" s="20">
        <v>4.159351</v>
      </c>
      <c r="I38" s="20"/>
    </row>
    <row r="39" spans="1:9" s="1" customFormat="1" ht="20.75" customHeight="1" x14ac:dyDescent="0.25">
      <c r="A39" s="9"/>
      <c r="B39" s="49" t="s">
        <v>42</v>
      </c>
      <c r="C39" s="49"/>
      <c r="D39" s="5">
        <v>7076.9091189999999</v>
      </c>
      <c r="E39" s="5">
        <v>3362.1836060000001</v>
      </c>
      <c r="F39" s="5">
        <v>3479.7786580000002</v>
      </c>
      <c r="G39" s="5">
        <v>4596.6264449999999</v>
      </c>
      <c r="H39" s="20">
        <v>2629.163599</v>
      </c>
      <c r="I39" s="20"/>
    </row>
    <row r="40" spans="1:9" s="1" customFormat="1" ht="20.75" customHeight="1" x14ac:dyDescent="0.25">
      <c r="A40" s="9"/>
      <c r="B40" s="49" t="s">
        <v>97</v>
      </c>
      <c r="C40" s="49"/>
      <c r="D40" s="5">
        <v>13096.331756</v>
      </c>
      <c r="E40" s="5">
        <v>11806.898309</v>
      </c>
      <c r="F40" s="5">
        <v>14170.207892</v>
      </c>
      <c r="G40" s="5">
        <v>6719.4682080000002</v>
      </c>
      <c r="H40" s="20">
        <v>3510.5761590000002</v>
      </c>
      <c r="I40" s="20"/>
    </row>
    <row r="41" spans="1:9" s="1" customFormat="1" ht="20.75" customHeight="1" x14ac:dyDescent="0.25">
      <c r="A41" s="9"/>
      <c r="B41" s="49" t="s">
        <v>98</v>
      </c>
      <c r="C41" s="49"/>
      <c r="D41" s="5">
        <v>-31.343720000000001</v>
      </c>
      <c r="E41" s="5">
        <v>-220.36148</v>
      </c>
      <c r="F41" s="5">
        <v>-228.423112</v>
      </c>
      <c r="G41" s="5">
        <v>-202.67759699999999</v>
      </c>
      <c r="H41" s="20">
        <v>-231.69514699999999</v>
      </c>
      <c r="I41" s="20"/>
    </row>
    <row r="42" spans="1:9" s="1" customFormat="1" ht="20.75" customHeight="1" x14ac:dyDescent="0.25">
      <c r="A42" s="9"/>
      <c r="B42" s="49" t="s">
        <v>99</v>
      </c>
      <c r="C42" s="49"/>
      <c r="D42" s="5">
        <v>4366.3763929999996</v>
      </c>
      <c r="E42" s="5">
        <v>4164.6803849999997</v>
      </c>
      <c r="F42" s="5">
        <v>3334.7622839999999</v>
      </c>
      <c r="G42" s="5">
        <v>2050.3604129999999</v>
      </c>
      <c r="H42" s="20">
        <v>2263.0729510000001</v>
      </c>
      <c r="I42" s="20"/>
    </row>
    <row r="43" spans="1:9" s="1" customFormat="1" ht="10.15" customHeight="1" x14ac:dyDescent="0.25">
      <c r="A43" s="9"/>
      <c r="B43" s="9"/>
      <c r="C43" s="9"/>
      <c r="D43" s="9"/>
      <c r="E43" s="9"/>
      <c r="F43" s="9"/>
      <c r="G43" s="9"/>
      <c r="H43" s="9"/>
      <c r="I43" s="9"/>
    </row>
    <row r="44" spans="1:9" s="1" customFormat="1" ht="30.4" customHeight="1" x14ac:dyDescent="0.2"/>
  </sheetData>
  <mergeCells count="65">
    <mergeCell ref="B40:C40"/>
    <mergeCell ref="H40:I40"/>
    <mergeCell ref="B41:C41"/>
    <mergeCell ref="H41:I41"/>
    <mergeCell ref="B42:C42"/>
    <mergeCell ref="H42:I42"/>
    <mergeCell ref="B37:C37"/>
    <mergeCell ref="H37:I37"/>
    <mergeCell ref="B38:C38"/>
    <mergeCell ref="H38:I38"/>
    <mergeCell ref="B39:C39"/>
    <mergeCell ref="H39:I39"/>
    <mergeCell ref="B34:C34"/>
    <mergeCell ref="H34:I34"/>
    <mergeCell ref="B35:C35"/>
    <mergeCell ref="H35:I35"/>
    <mergeCell ref="B36:I36"/>
    <mergeCell ref="B31:C31"/>
    <mergeCell ref="H31:I31"/>
    <mergeCell ref="B32:C32"/>
    <mergeCell ref="H32:I32"/>
    <mergeCell ref="B33:C33"/>
    <mergeCell ref="H33:I33"/>
    <mergeCell ref="B29:C29"/>
    <mergeCell ref="H29:I29"/>
    <mergeCell ref="B30:C30"/>
    <mergeCell ref="H30:I30"/>
    <mergeCell ref="B28:I28"/>
    <mergeCell ref="B26:C26"/>
    <mergeCell ref="H26:I26"/>
    <mergeCell ref="B25:I25"/>
    <mergeCell ref="B27:I27"/>
    <mergeCell ref="B20:C20"/>
    <mergeCell ref="H20:I20"/>
    <mergeCell ref="B21:C21"/>
    <mergeCell ref="H21:I21"/>
    <mergeCell ref="B22:C22"/>
    <mergeCell ref="H22:I22"/>
    <mergeCell ref="B17:C17"/>
    <mergeCell ref="H17:I17"/>
    <mergeCell ref="B18:C18"/>
    <mergeCell ref="H18:I18"/>
    <mergeCell ref="B19:C19"/>
    <mergeCell ref="H19:I19"/>
    <mergeCell ref="B14:C14"/>
    <mergeCell ref="H14:I14"/>
    <mergeCell ref="B15:C15"/>
    <mergeCell ref="H15:I15"/>
    <mergeCell ref="B16:I16"/>
    <mergeCell ref="B11:C11"/>
    <mergeCell ref="H11:I11"/>
    <mergeCell ref="B12:C12"/>
    <mergeCell ref="H12:I12"/>
    <mergeCell ref="B13:C13"/>
    <mergeCell ref="H13:I13"/>
    <mergeCell ref="B9:C9"/>
    <mergeCell ref="H9:I9"/>
    <mergeCell ref="B10:C10"/>
    <mergeCell ref="H10:I10"/>
    <mergeCell ref="B8:I8"/>
    <mergeCell ref="B6:C6"/>
    <mergeCell ref="H6:I6"/>
    <mergeCell ref="C2:I2"/>
    <mergeCell ref="B5:I5"/>
    <mergeCell ref="B7:I7"/>
  </mergeCells>
  <pageMargins left="0.7" right="0.7" top="0.75" bottom="0.75" header="0.3" footer="0.3"/>
  <pageSetup paperSize="9" orientation="portrait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MAS Team Document" ma:contentTypeID="0x0101003618E443DE96424ABE734F4442FBF2B30100276E4C8241E54F4CAAE1E8922ABC27BB" ma:contentTypeVersion="53" ma:contentTypeDescription="Create a new document specific to MAS Team Collaboration." ma:contentTypeScope="" ma:versionID="ca2accba6225fed40d151976bffebeab">
  <xsd:schema xmlns:xsd="http://www.w3.org/2001/XMLSchema" xmlns:xs="http://www.w3.org/2001/XMLSchema" xmlns:p="http://schemas.microsoft.com/office/2006/metadata/properties" xmlns:ns2="3a90f38b-cee7-4289-b705-21e4ceceb96b" xmlns:ns4="1d6eaec0-2160-47dd-9912-8c960988f22c" xmlns:ns5="http://schemas.microsoft.com/sharepoint/v4" targetNamespace="http://schemas.microsoft.com/office/2006/metadata/properties" ma:root="true" ma:fieldsID="3a9483445bc3cc7326c56691d5610415" ns2:_="" ns4:_="" ns5:_="">
    <xsd:import namespace="3a90f38b-cee7-4289-b705-21e4ceceb96b"/>
    <xsd:import namespace="1d6eaec0-2160-47dd-9912-8c960988f22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ISF_x0020_Classification"/>
                <xsd:element ref="ns2:Document_x0020_Date" minOccurs="0"/>
                <xsd:element ref="ns2:TaxCatchAllLabel" minOccurs="0"/>
                <xsd:element ref="ns2:c569feee562949f193efcc6c33983d2e" minOccurs="0"/>
                <xsd:element ref="ns2:g5d17599f0654139ac247b509bd42854" minOccurs="0"/>
                <xsd:element ref="ns2:Workflow" minOccurs="0"/>
                <xsd:element ref="ns2:a2b7da5d9b994f938881636f0a7c63d6" minOccurs="0"/>
                <xsd:element ref="ns2:_dlc_DocId" minOccurs="0"/>
                <xsd:element ref="ns2:ee94ffbfe3174827a439912fa17811b9" minOccurs="0"/>
                <xsd:element ref="ns2:_dlc_DocIdUrl" minOccurs="0"/>
                <xsd:element ref="ns2:b1f4bea4dbaa4479a68e8cee40e226b9" minOccurs="0"/>
                <xsd:element ref="ns2:_dlc_DocIdPersistId" minOccurs="0"/>
                <xsd:element ref="ns2:h6ac82fb60e7404bb7825d9f5fed2f8a" minOccurs="0"/>
                <xsd:element ref="ns2:pb016fef86a642189c1d23bc7cb88f0e" minOccurs="0"/>
                <xsd:element ref="ns2:h63e849b28044e64bfbe5f5fa7b8c866" minOccurs="0"/>
                <xsd:element ref="ns2:TaxCatchAll" minOccurs="0"/>
                <xsd:element ref="ns4:SharedWithUsers" minOccurs="0"/>
                <xsd:element ref="ns5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90f38b-cee7-4289-b705-21e4ceceb96b" elementFormDefault="qualified">
    <xsd:import namespace="http://schemas.microsoft.com/office/2006/documentManagement/types"/>
    <xsd:import namespace="http://schemas.microsoft.com/office/infopath/2007/PartnerControls"/>
    <xsd:element name="ISF_x0020_Classification" ma:index="5" ma:displayName="ISF Classification" ma:format="Dropdown" ma:internalName="ISF_x0020_Classification" ma:readOnly="false">
      <xsd:simpleType>
        <xsd:restriction base="dms:Choice">
          <xsd:enumeration value="Sensitive (High)"/>
          <xsd:enumeration value="Sensitive (Normal)"/>
          <xsd:enumeration value="Non-Sensitive"/>
        </xsd:restriction>
      </xsd:simpleType>
    </xsd:element>
    <xsd:element name="Document_x0020_Date" ma:index="6" nillable="true" ma:displayName="Document Date" ma:default="[today]" ma:format="DateOnly" ma:internalName="Document_x0020_Date">
      <xsd:simpleType>
        <xsd:restriction base="dms:DateTime"/>
      </xsd:simpleType>
    </xsd:element>
    <xsd:element name="TaxCatchAllLabel" ma:index="13" nillable="true" ma:displayName="Taxonomy Catch All Column1" ma:hidden="true" ma:list="{bd761d47-38fa-4219-9213-dadc2698f9d5}" ma:internalName="TaxCatchAllLabel" ma:readOnly="true" ma:showField="CatchAllDataLabel" ma:web="1d6eaec0-2160-47dd-9912-8c960988f22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c569feee562949f193efcc6c33983d2e" ma:index="15" ma:taxonomy="true" ma:internalName="c569feee562949f193efcc6c33983d2e" ma:taxonomyFieldName="Document_x0020_Type" ma:displayName="Document Type" ma:default="2;#Reports|eb007f16-41ba-4865-a843-24c7449f8e56" ma:fieldId="{c569feee-5629-49f1-93ef-cc6c33983d2e}" ma:sspId="afabadb4-2257-48ec-869f-64421b8f49cd" ma:termSetId="517dae02-1ab1-4993-aae9-22f62c9845a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5d17599f0654139ac247b509bd42854" ma:index="17" ma:taxonomy="true" ma:internalName="g5d17599f0654139ac247b509bd42854" ma:taxonomyFieldName="Security_x0020_Classification" ma:displayName="RCST Classification" ma:default="3;#Confidential|a064495a-ae26-4d7f-a893-8f95d5825856" ma:fieldId="{05d17599-f065-4139-ac24-7b509bd42854}" ma:sspId="afabadb4-2257-48ec-869f-64421b8f49cd" ma:termSetId="b00b6dbf-39ae-4d84-a129-f0bacf0fa74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Workflow" ma:index="20" nillable="true" ma:displayName="Workflow" ma:format="Hyperlink" ma:hidden="true" ma:internalName="Workflow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a2b7da5d9b994f938881636f0a7c63d6" ma:index="22" nillable="true" ma:taxonomy="true" ma:internalName="a2b7da5d9b994f938881636f0a7c63d6" ma:taxonomyFieldName="Projects" ma:displayName="Projects" ma:default="" ma:fieldId="{a2b7da5d-9b99-4f93-8881-636f0a7c63d6}" ma:taxonomyMulti="true" ma:sspId="afabadb4-2257-48ec-869f-64421b8f49cd" ma:termSetId="5fe96bc1-6189-41c9-b83e-08cb0563998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23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ee94ffbfe3174827a439912fa17811b9" ma:index="24" nillable="true" ma:taxonomy="true" ma:internalName="ee94ffbfe3174827a439912fa17811b9" ma:taxonomyFieldName="Subjects" ma:displayName="Subjects" ma:default="" ma:fieldId="{ee94ffbf-e317-4827-a439-912fa17811b9}" ma:taxonomyMulti="true" ma:sspId="afabadb4-2257-48ec-869f-64421b8f49cd" ma:termSetId="d8b55116-fb8b-4ce5-bb6d-7615087702d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Url" ma:index="25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b1f4bea4dbaa4479a68e8cee40e226b9" ma:index="26" nillable="true" ma:taxonomy="true" ma:internalName="b1f4bea4dbaa4479a68e8cee40e226b9" ma:taxonomyFieldName="Events" ma:displayName="Events" ma:default="" ma:fieldId="{b1f4bea4-dbaa-4479-a68e-8cee40e226b9}" ma:taxonomyMulti="true" ma:sspId="afabadb4-2257-48ec-869f-64421b8f49cd" ma:termSetId="ae8532c2-1b69-4678-b6a3-43209a99ff8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PersistId" ma:index="27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h6ac82fb60e7404bb7825d9f5fed2f8a" ma:index="28" nillable="true" ma:taxonomy="true" ma:internalName="h6ac82fb60e7404bb7825d9f5fed2f8a" ma:taxonomyFieldName="Geographical" ma:displayName="Geographical" ma:default="" ma:fieldId="{16ac82fb-60e7-404b-b782-5d9f5fed2f8a}" ma:taxonomyMulti="true" ma:sspId="afabadb4-2257-48ec-869f-64421b8f49cd" ma:termSetId="7858cba8-e863-431c-a109-bcc6b0c9a35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b016fef86a642189c1d23bc7cb88f0e" ma:index="29" ma:taxonomy="true" ma:internalName="pb016fef86a642189c1d23bc7cb88f0e" ma:taxonomyFieldName="Business_x0020_Functions" ma:displayName="Business Functions" ma:default="1;#Financial Supervision|58a8c56a-cf57-46b7-9144-3c93db1f5192" ma:fieldId="{9b016fef-86a6-4218-9c1d-23bc7cb88f0e}" ma:sspId="afabadb4-2257-48ec-869f-64421b8f49cd" ma:termSetId="de72b2be-0a69-4604-8964-d6861f8eac4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63e849b28044e64bfbe5f5fa7b8c866" ma:index="30" nillable="true" ma:taxonomy="true" ma:internalName="h63e849b28044e64bfbe5f5fa7b8c866" ma:taxonomyFieldName="Organisations" ma:displayName="Organisations" ma:default="" ma:fieldId="{163e849b-2804-4e64-bfbe-5f5fa7b8c866}" ma:taxonomyMulti="true" ma:sspId="afabadb4-2257-48ec-869f-64421b8f49cd" ma:termSetId="f1947048-467f-4973-9028-c91de76bba8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31" nillable="true" ma:displayName="Taxonomy Catch All Column" ma:hidden="true" ma:list="{bd761d47-38fa-4219-9213-dadc2698f9d5}" ma:internalName="TaxCatchAll" ma:showField="CatchAllData" ma:web="1d6eaec0-2160-47dd-9912-8c960988f22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6eaec0-2160-47dd-9912-8c960988f22c" elementFormDefault="qualified">
    <xsd:import namespace="http://schemas.microsoft.com/office/2006/documentManagement/types"/>
    <xsd:import namespace="http://schemas.microsoft.com/office/infopath/2007/PartnerControls"/>
    <xsd:element name="SharedWithUsers" ma:index="33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34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 ma:index="7" ma:displayName="Author"/>
        <xsd:element ref="dcterms:created" minOccurs="0" maxOccurs="1"/>
        <xsd:element ref="dc:identifier" minOccurs="0" maxOccurs="1"/>
        <xsd:element name="contentType" minOccurs="0" maxOccurs="1" type="xsd:string" ma:index="14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afabadb4-2257-48ec-869f-64421b8f49cd" ContentTypeId="0x0101003618E443DE96424ABE734F4442FBF2B301" PreviousValue="false"/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Workflow xmlns="3a90f38b-cee7-4289-b705-21e4ceceb96b">
      <Url>https://team.dms.mas.gov.sg/sites/IDRepo/_layouts/15/MAS.DMS/DocumentRequestHistory.aspx?Document_ID=1091bda0-bfe3-4504-9916-e92541662f90</Url>
      <Description>Completed</Description>
    </Workflow>
    <b1f4bea4dbaa4479a68e8cee40e226b9 xmlns="3a90f38b-cee7-4289-b705-21e4ceceb96b">
      <Terms xmlns="http://schemas.microsoft.com/office/infopath/2007/PartnerControls"/>
    </b1f4bea4dbaa4479a68e8cee40e226b9>
    <pb016fef86a642189c1d23bc7cb88f0e xmlns="3a90f38b-cee7-4289-b705-21e4ceceb96b">
      <Terms xmlns="http://schemas.microsoft.com/office/infopath/2007/PartnerControls">
        <TermInfo xmlns="http://schemas.microsoft.com/office/infopath/2007/PartnerControls">
          <TermName xmlns="http://schemas.microsoft.com/office/infopath/2007/PartnerControls">Financial Supervision</TermName>
          <TermId xmlns="http://schemas.microsoft.com/office/infopath/2007/PartnerControls">58a8c56a-cf57-46b7-9144-3c93db1f5192</TermId>
        </TermInfo>
      </Terms>
    </pb016fef86a642189c1d23bc7cb88f0e>
    <h63e849b28044e64bfbe5f5fa7b8c866 xmlns="3a90f38b-cee7-4289-b705-21e4ceceb96b">
      <Terms xmlns="http://schemas.microsoft.com/office/infopath/2007/PartnerControls"/>
    </h63e849b28044e64bfbe5f5fa7b8c866>
    <TaxCatchAll xmlns="3a90f38b-cee7-4289-b705-21e4ceceb96b">
      <Value>9</Value>
      <Value>19</Value>
      <Value>20</Value>
      <Value>2</Value>
      <Value>1</Value>
    </TaxCatchAll>
    <a2b7da5d9b994f938881636f0a7c63d6 xmlns="3a90f38b-cee7-4289-b705-21e4ceceb96b">
      <Terms xmlns="http://schemas.microsoft.com/office/infopath/2007/PartnerControls"/>
    </a2b7da5d9b994f938881636f0a7c63d6>
    <g5d17599f0654139ac247b509bd42854 xmlns="3a90f38b-cee7-4289-b705-21e4ceceb96b">
      <Terms xmlns="http://schemas.microsoft.com/office/infopath/2007/PartnerControls">
        <TermInfo xmlns="http://schemas.microsoft.com/office/infopath/2007/PartnerControls">
          <TermName xmlns="http://schemas.microsoft.com/office/infopath/2007/PartnerControls">Restricted</TermName>
          <TermId xmlns="http://schemas.microsoft.com/office/infopath/2007/PartnerControls">86c47f45-3406-42c4-a9a0-f1318f859c90</TermId>
        </TermInfo>
      </Terms>
    </g5d17599f0654139ac247b509bd42854>
    <h6ac82fb60e7404bb7825d9f5fed2f8a xmlns="3a90f38b-cee7-4289-b705-21e4ceceb96b">
      <Terms xmlns="http://schemas.microsoft.com/office/infopath/2007/PartnerControls"/>
    </h6ac82fb60e7404bb7825d9f5fed2f8a>
    <ee94ffbfe3174827a439912fa17811b9 xmlns="3a90f38b-cee7-4289-b705-21e4ceceb96b">
      <Terms xmlns="http://schemas.microsoft.com/office/infopath/2007/PartnerControls"/>
    </ee94ffbfe3174827a439912fa17811b9>
    <c569feee562949f193efcc6c33983d2e xmlns="3a90f38b-cee7-4289-b705-21e4ceceb96b">
      <Terms xmlns="http://schemas.microsoft.com/office/infopath/2007/PartnerControls">
        <TermInfo xmlns="http://schemas.microsoft.com/office/infopath/2007/PartnerControls">
          <TermName xmlns="http://schemas.microsoft.com/office/infopath/2007/PartnerControls">Reports</TermName>
          <TermId xmlns="http://schemas.microsoft.com/office/infopath/2007/PartnerControls">eb007f16-41ba-4865-a843-24c7449f8e56</TermId>
        </TermInfo>
      </Terms>
    </c569feee562949f193efcc6c33983d2e>
    <ISF_x0020_Classification xmlns="3a90f38b-cee7-4289-b705-21e4ceceb96b">Sensitive (Normal)</ISF_x0020_Classification>
    <Document_x0020_Date xmlns="3a90f38b-cee7-4289-b705-21e4ceceb96b">2026-07-06T16:00:00+00:00</Document_x0020_Date>
    <_dlc_DocId xmlns="3a90f38b-cee7-4289-b705-21e4ceceb96b">1091bda0-bfe3-4504-9916-e92541662f90</_dlc_DocId>
    <_dlc_DocIdUrl xmlns="3a90f38b-cee7-4289-b705-21e4ceceb96b">
      <Url>https://home.dms.mas.gov.sg/_layouts/15/MASGlobalID/DocAveRedirect.aspx?DocId=1091bda0-bfe3-4504-9916-e92541662f90&amp;SiteID=d2bb8d10-5ecd-4aa4-9527-0c0e01a7b23f_1d6eaec0-2160-47dd-9912-8c960988f22c</Url>
      <Description>1091bda0-bfe3-4504-9916-e92541662f90</Description>
    </_dlc_DocIdUrl>
    <IconOverlay xmlns="http://schemas.microsoft.com/sharepoint/v4">|xlsx|RecordManagerSolution2013\recorded_9x9.png</IconOverlay>
  </documentManagement>
</p:properties>
</file>

<file path=customXml/itemProps1.xml><?xml version="1.0" encoding="utf-8"?>
<ds:datastoreItem xmlns:ds="http://schemas.openxmlformats.org/officeDocument/2006/customXml" ds:itemID="{9FA85ECC-695E-4EE6-B553-4D591C7E28D2}"/>
</file>

<file path=customXml/itemProps2.xml><?xml version="1.0" encoding="utf-8"?>
<ds:datastoreItem xmlns:ds="http://schemas.openxmlformats.org/officeDocument/2006/customXml" ds:itemID="{6FD71C66-7D0C-493C-BED1-98953416330E}"/>
</file>

<file path=customXml/itemProps3.xml><?xml version="1.0" encoding="utf-8"?>
<ds:datastoreItem xmlns:ds="http://schemas.openxmlformats.org/officeDocument/2006/customXml" ds:itemID="{64898E28-A7EE-4257-8A69-9F772626D6E7}"/>
</file>

<file path=customXml/itemProps4.xml><?xml version="1.0" encoding="utf-8"?>
<ds:datastoreItem xmlns:ds="http://schemas.openxmlformats.org/officeDocument/2006/customXml" ds:itemID="{50A00E89-D97C-475F-B974-5525AFF95FA8}"/>
</file>

<file path=customXml/itemProps5.xml><?xml version="1.0" encoding="utf-8"?>
<ds:datastoreItem xmlns:ds="http://schemas.openxmlformats.org/officeDocument/2006/customXml" ds:itemID="{124263E6-928B-49E4-B7F9-17C2B2F21E18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24</vt:i4>
      </vt:variant>
    </vt:vector>
  </HeadingPairs>
  <TitlesOfParts>
    <vt:vector size="24" baseType="lpstr">
      <vt:lpstr>AL 1.1</vt:lpstr>
      <vt:lpstr>AL 1.2</vt:lpstr>
      <vt:lpstr>AL 1.3</vt:lpstr>
      <vt:lpstr>AL 1.4</vt:lpstr>
      <vt:lpstr>AL 1.5</vt:lpstr>
      <vt:lpstr>AL 1.6</vt:lpstr>
      <vt:lpstr>AL 1.7</vt:lpstr>
      <vt:lpstr>AL 1.8</vt:lpstr>
      <vt:lpstr> AL 2.1</vt:lpstr>
      <vt:lpstr>AL 2.2</vt:lpstr>
      <vt:lpstr>AL 2.3</vt:lpstr>
      <vt:lpstr>AL 2.4</vt:lpstr>
      <vt:lpstr>AL 3.1</vt:lpstr>
      <vt:lpstr>AL 3.2</vt:lpstr>
      <vt:lpstr>AL 3.3</vt:lpstr>
      <vt:lpstr>AL 3.4</vt:lpstr>
      <vt:lpstr>AL 4</vt:lpstr>
      <vt:lpstr>AL 5.1</vt:lpstr>
      <vt:lpstr>AL 5.2</vt:lpstr>
      <vt:lpstr>AL 6</vt:lpstr>
      <vt:lpstr>AL 7.1</vt:lpstr>
      <vt:lpstr>AL 7.2</vt:lpstr>
      <vt:lpstr>AL 8.1</vt:lpstr>
      <vt:lpstr>AL 8.2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 Industry Data 2025</dc:title>
  <dc:creator>SERVER</dc:creator>
  <cp:lastModifiedBy>Hui Tuan KOH (MAS)</cp:lastModifiedBy>
  <dcterms:created xsi:type="dcterms:W3CDTF">2026-06-29T07:45:53Z</dcterms:created>
  <dcterms:modified xsi:type="dcterms:W3CDTF">2026-07-06T04:00:28Z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53db910-0838-4c35-bb3a-1ee21aa199ac_Enabled">
    <vt:lpwstr>true</vt:lpwstr>
  </property>
  <property fmtid="{D5CDD505-2E9C-101B-9397-08002B2CF9AE}" pid="3" name="MSIP_Label_153db910-0838-4c35-bb3a-1ee21aa199ac_SetDate">
    <vt:lpwstr>2026-06-29T08:53:53Z</vt:lpwstr>
  </property>
  <property fmtid="{D5CDD505-2E9C-101B-9397-08002B2CF9AE}" pid="4" name="MSIP_Label_153db910-0838-4c35-bb3a-1ee21aa199ac_Method">
    <vt:lpwstr>Privileged</vt:lpwstr>
  </property>
  <property fmtid="{D5CDD505-2E9C-101B-9397-08002B2CF9AE}" pid="5" name="MSIP_Label_153db910-0838-4c35-bb3a-1ee21aa199ac_Name">
    <vt:lpwstr>Sensitive Normal</vt:lpwstr>
  </property>
  <property fmtid="{D5CDD505-2E9C-101B-9397-08002B2CF9AE}" pid="6" name="MSIP_Label_153db910-0838-4c35-bb3a-1ee21aa199ac_SiteId">
    <vt:lpwstr>0b11c524-9a1c-4e1b-84cb-6336aefc2243</vt:lpwstr>
  </property>
  <property fmtid="{D5CDD505-2E9C-101B-9397-08002B2CF9AE}" pid="7" name="MSIP_Label_153db910-0838-4c35-bb3a-1ee21aa199ac_ActionId">
    <vt:lpwstr>b4d23c2f-8d5d-4be8-9c0c-b984039e6864</vt:lpwstr>
  </property>
  <property fmtid="{D5CDD505-2E9C-101B-9397-08002B2CF9AE}" pid="8" name="MSIP_Label_153db910-0838-4c35-bb3a-1ee21aa199ac_ContentBits">
    <vt:lpwstr>0</vt:lpwstr>
  </property>
  <property fmtid="{D5CDD505-2E9C-101B-9397-08002B2CF9AE}" pid="9" name="MSIP_Label_153db910-0838-4c35-bb3a-1ee21aa199ac_Tag">
    <vt:lpwstr>10, 0, 1, 1</vt:lpwstr>
  </property>
  <property fmtid="{D5CDD505-2E9C-101B-9397-08002B2CF9AE}" pid="10" name="ContentTypeId">
    <vt:lpwstr>0x0101003618E443DE96424ABE734F4442FBF2B30100276E4C8241E54F4CAAE1E8922ABC27BB</vt:lpwstr>
  </property>
  <property fmtid="{D5CDD505-2E9C-101B-9397-08002B2CF9AE}" pid="11" name="kfb1d384101645d79dfb3e1eb6303efc">
    <vt:lpwstr>Grey|778f26c3-9f41-4f7d-b9d4-2a8b7f55c521</vt:lpwstr>
  </property>
  <property fmtid="{D5CDD505-2E9C-101B-9397-08002B2CF9AE}" pid="12" name="Projects">
    <vt:lpwstr/>
  </property>
  <property fmtid="{D5CDD505-2E9C-101B-9397-08002B2CF9AE}" pid="13" name="CTG Classification">
    <vt:lpwstr>19;#Grey|778f26c3-9f41-4f7d-b9d4-2a8b7f55c521</vt:lpwstr>
  </property>
  <property fmtid="{D5CDD505-2E9C-101B-9397-08002B2CF9AE}" pid="14" name="Geographical">
    <vt:lpwstr/>
  </property>
  <property fmtid="{D5CDD505-2E9C-101B-9397-08002B2CF9AE}" pid="15" name="o1bc9418e5f14cc08546fd3687d4faf2">
    <vt:lpwstr>MAS ID-Administration Unit|6300bba7-3852-4e15-8018-dfe1f20f63a2</vt:lpwstr>
  </property>
  <property fmtid="{D5CDD505-2E9C-101B-9397-08002B2CF9AE}" pid="16" name="Subjects">
    <vt:lpwstr/>
  </property>
  <property fmtid="{D5CDD505-2E9C-101B-9397-08002B2CF9AE}" pid="17" name="Events">
    <vt:lpwstr/>
  </property>
  <property fmtid="{D5CDD505-2E9C-101B-9397-08002B2CF9AE}" pid="18" name="Organisations">
    <vt:lpwstr/>
  </property>
  <property fmtid="{D5CDD505-2E9C-101B-9397-08002B2CF9AE}" pid="19" name="Business Functions">
    <vt:lpwstr>1;#Financial Supervision|58a8c56a-cf57-46b7-9144-3c93db1f5192</vt:lpwstr>
  </property>
  <property fmtid="{D5CDD505-2E9C-101B-9397-08002B2CF9AE}" pid="20" name="Divisions">
    <vt:lpwstr>20;#MAS ID-Administration Unit|6300bba7-3852-4e15-8018-dfe1f20f63a2</vt:lpwstr>
  </property>
  <property fmtid="{D5CDD505-2E9C-101B-9397-08002B2CF9AE}" pid="21" name="Document Type">
    <vt:lpwstr>2;#Reports|eb007f16-41ba-4865-a843-24c7449f8e56</vt:lpwstr>
  </property>
  <property fmtid="{D5CDD505-2E9C-101B-9397-08002B2CF9AE}" pid="22" name="Security Classification">
    <vt:lpwstr>9;#Restricted|86c47f45-3406-42c4-a9a0-f1318f859c90</vt:lpwstr>
  </property>
  <property fmtid="{D5CDD505-2E9C-101B-9397-08002B2CF9AE}" pid="23" name="_dlc_DocIdItemGuid">
    <vt:lpwstr>1091bda0-bfe3-4504-9916-e92541662f90</vt:lpwstr>
  </property>
  <property fmtid="{D5CDD505-2E9C-101B-9397-08002B2CF9AE}" pid="24" name="Title is sensitive">
    <vt:bool>false</vt:bool>
  </property>
</Properties>
</file>