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tbl>
      <w:tblPr>
        <w:tblStyle w:val="TableGrid"/>
        <w:tblW w:w="0" w:type="auto"/>
        <w:tblLook w:val="04A0" w:firstRow="1" w:lastRow="0" w:firstColumn="1" w:lastColumn="0" w:noHBand="0" w:noVBand="1"/>
      </w:tblPr>
      <w:tblGrid>
        <w:gridCol w:w="9016"/>
      </w:tblGrid>
      <w:tr w:rsidR="001D0BE6" w:rsidRPr="00BB3BC6" w:rsidTr="00603689">
        <w:trPr>
          <w:trHeight w:val="416"/>
        </w:trPr>
        <w:tc>
          <w:tcPr>
            <w:tcW w:w="9016" w:type="dxa"/>
            <w:tcBorders>
              <w:bottom w:val="single" w:sz="4" w:space="0" w:color="auto"/>
            </w:tcBorders>
            <w:vAlign w:val="center"/>
          </w:tcPr>
          <w:p w:rsidR="001D0BE6" w:rsidRPr="00BB3BC6" w:rsidRDefault="001D0BE6" w:rsidP="006A2909">
            <w:pPr>
              <w:spacing w:line="288" w:lineRule="auto"/>
              <w:ind w:firstLine="1305"/>
              <w:jc w:val="center"/>
              <w:rPr>
                <w:rFonts w:ascii="Arial" w:hAnsi="Arial" w:cs="Arial"/>
                <w:sz w:val="20"/>
                <w:lang w:val="en-US"/>
              </w:rPr>
            </w:pPr>
          </w:p>
          <w:p w:rsidR="001D0BE6" w:rsidRPr="00BB3BC6" w:rsidRDefault="001D0BE6" w:rsidP="006A2909">
            <w:pPr>
              <w:spacing w:line="288" w:lineRule="auto"/>
              <w:jc w:val="center"/>
              <w:rPr>
                <w:rFonts w:ascii="Arial" w:hAnsi="Arial" w:cs="Arial"/>
                <w:sz w:val="20"/>
                <w:lang w:val="en-US"/>
              </w:rPr>
            </w:pPr>
            <w:r w:rsidRPr="00BB3BC6">
              <w:rPr>
                <w:rFonts w:ascii="Arial" w:hAnsi="Arial" w:cs="Arial"/>
                <w:sz w:val="20"/>
                <w:lang w:val="en-US"/>
              </w:rPr>
              <w:t xml:space="preserve">SECURITIES AND FUTURES ACT </w:t>
            </w:r>
            <w:r w:rsidR="003929A2">
              <w:rPr>
                <w:rFonts w:ascii="Arial" w:hAnsi="Arial" w:cs="Arial"/>
                <w:sz w:val="20"/>
                <w:lang w:val="en-US"/>
              </w:rPr>
              <w:t>2001</w:t>
            </w:r>
          </w:p>
          <w:p w:rsidR="001D0BE6" w:rsidRPr="00BB3BC6" w:rsidRDefault="001D0BE6" w:rsidP="006A2909">
            <w:pPr>
              <w:spacing w:line="288" w:lineRule="auto"/>
              <w:jc w:val="center"/>
              <w:rPr>
                <w:rFonts w:ascii="Arial" w:hAnsi="Arial" w:cs="Arial"/>
                <w:sz w:val="20"/>
                <w:lang w:val="en-US"/>
              </w:rPr>
            </w:pPr>
          </w:p>
          <w:p w:rsidR="001D0BE6" w:rsidRPr="00BB3BC6" w:rsidRDefault="001D0BE6" w:rsidP="006A2909">
            <w:pPr>
              <w:spacing w:line="288" w:lineRule="auto"/>
              <w:ind w:firstLine="1305"/>
              <w:jc w:val="center"/>
              <w:rPr>
                <w:rFonts w:ascii="Arial" w:hAnsi="Arial" w:cs="Arial"/>
                <w:sz w:val="20"/>
                <w:lang w:val="en-US"/>
              </w:rPr>
            </w:pPr>
          </w:p>
          <w:p w:rsidR="001D0BE6" w:rsidRPr="00BB3BC6" w:rsidRDefault="001D0BE6" w:rsidP="006A2909">
            <w:pPr>
              <w:spacing w:line="288" w:lineRule="auto"/>
              <w:jc w:val="center"/>
              <w:rPr>
                <w:rFonts w:ascii="Arial" w:hAnsi="Arial" w:cs="Arial"/>
                <w:sz w:val="20"/>
                <w:lang w:val="en-US"/>
              </w:rPr>
            </w:pPr>
            <w:r w:rsidRPr="00BB3BC6">
              <w:rPr>
                <w:rFonts w:ascii="Arial" w:hAnsi="Arial" w:cs="Arial"/>
                <w:sz w:val="20"/>
                <w:lang w:val="en-US"/>
              </w:rPr>
              <w:t xml:space="preserve">APPLICATION FOR APPROVAL TO OBTAIN EFFECTIVE </w:t>
            </w:r>
            <w:r w:rsidRPr="00B05AF9">
              <w:rPr>
                <w:rFonts w:ascii="Arial" w:hAnsi="Arial" w:cs="Arial"/>
                <w:sz w:val="20"/>
                <w:lang w:val="en-US"/>
              </w:rPr>
              <w:t>CONTROL OF A HOLDER OF A CAPITAL MARKETS SERVICES LICENCE UNDER SECTION 97</w:t>
            </w:r>
            <w:proofErr w:type="gramStart"/>
            <w:r w:rsidRPr="00B05AF9">
              <w:rPr>
                <w:rFonts w:ascii="Arial" w:hAnsi="Arial" w:cs="Arial"/>
                <w:sz w:val="20"/>
                <w:lang w:val="en-US"/>
              </w:rPr>
              <w:t>A(</w:t>
            </w:r>
            <w:proofErr w:type="gramEnd"/>
            <w:r w:rsidRPr="00B05AF9">
              <w:rPr>
                <w:rFonts w:ascii="Arial" w:hAnsi="Arial" w:cs="Arial"/>
                <w:sz w:val="20"/>
                <w:lang w:val="en-US"/>
              </w:rPr>
              <w:t>2) OF THE SECURITIES AND FUTURES ACT</w:t>
            </w:r>
            <w:r w:rsidR="003929A2">
              <w:rPr>
                <w:rFonts w:ascii="Arial" w:hAnsi="Arial" w:cs="Arial"/>
                <w:sz w:val="20"/>
                <w:lang w:val="en-US"/>
              </w:rPr>
              <w:t xml:space="preserve"> 2001</w:t>
            </w:r>
          </w:p>
          <w:p w:rsidR="001D0BE6" w:rsidRPr="00BB3BC6" w:rsidRDefault="001D0BE6" w:rsidP="006A2909">
            <w:pPr>
              <w:spacing w:line="288" w:lineRule="auto"/>
              <w:jc w:val="center"/>
              <w:rPr>
                <w:rFonts w:ascii="Arial" w:hAnsi="Arial" w:cs="Arial"/>
                <w:sz w:val="20"/>
                <w:lang w:val="en-US"/>
              </w:rPr>
            </w:pPr>
          </w:p>
        </w:tc>
      </w:tr>
      <w:tr w:rsidR="001D0BE6" w:rsidRPr="00BB3BC6" w:rsidTr="00603689">
        <w:trPr>
          <w:trHeight w:val="1342"/>
        </w:trPr>
        <w:tc>
          <w:tcPr>
            <w:tcW w:w="9016" w:type="dxa"/>
            <w:tcBorders>
              <w:top w:val="single" w:sz="4" w:space="0" w:color="auto"/>
            </w:tcBorders>
            <w:vAlign w:val="center"/>
          </w:tcPr>
          <w:p w:rsidR="001D0BE6" w:rsidRDefault="001D0BE6" w:rsidP="006A2909">
            <w:pPr>
              <w:spacing w:line="288" w:lineRule="auto"/>
              <w:jc w:val="center"/>
              <w:rPr>
                <w:rFonts w:ascii="Arial" w:hAnsi="Arial" w:cs="Arial"/>
                <w:sz w:val="20"/>
                <w:lang w:val="en-US"/>
              </w:rPr>
            </w:pPr>
          </w:p>
          <w:p w:rsidR="001D0BE6" w:rsidRPr="00BB3BC6" w:rsidRDefault="001D0BE6" w:rsidP="006A2909">
            <w:pPr>
              <w:spacing w:line="288" w:lineRule="auto"/>
              <w:jc w:val="center"/>
              <w:rPr>
                <w:rFonts w:ascii="Arial" w:hAnsi="Arial" w:cs="Arial"/>
                <w:sz w:val="20"/>
                <w:lang w:val="en-US"/>
              </w:rPr>
            </w:pPr>
            <w:r w:rsidRPr="00BB3BC6">
              <w:rPr>
                <w:rFonts w:ascii="Arial" w:hAnsi="Arial" w:cs="Arial"/>
                <w:sz w:val="20"/>
                <w:lang w:val="en-US"/>
              </w:rPr>
              <w:t>FINANCIAL ADVISERS ACT</w:t>
            </w:r>
            <w:r w:rsidR="003929A2">
              <w:rPr>
                <w:rFonts w:ascii="Arial" w:hAnsi="Arial" w:cs="Arial"/>
                <w:sz w:val="20"/>
                <w:lang w:val="en-US"/>
              </w:rPr>
              <w:t xml:space="preserve"> 2001</w:t>
            </w:r>
          </w:p>
          <w:p w:rsidR="001D0BE6" w:rsidRPr="00BB3BC6" w:rsidRDefault="001D0BE6" w:rsidP="006A2909">
            <w:pPr>
              <w:spacing w:line="288" w:lineRule="auto"/>
              <w:ind w:firstLine="1305"/>
              <w:jc w:val="center"/>
              <w:rPr>
                <w:rFonts w:ascii="Arial" w:hAnsi="Arial" w:cs="Arial"/>
                <w:sz w:val="20"/>
                <w:lang w:val="en-US"/>
              </w:rPr>
            </w:pPr>
          </w:p>
          <w:p w:rsidR="001D0BE6" w:rsidRPr="00BB3BC6" w:rsidRDefault="001D0BE6" w:rsidP="006A2909">
            <w:pPr>
              <w:spacing w:line="288" w:lineRule="auto"/>
              <w:jc w:val="center"/>
              <w:rPr>
                <w:rFonts w:ascii="Arial" w:hAnsi="Arial" w:cs="Arial"/>
                <w:sz w:val="20"/>
                <w:lang w:val="en-US"/>
              </w:rPr>
            </w:pPr>
            <w:r w:rsidRPr="00BB3BC6">
              <w:rPr>
                <w:rFonts w:ascii="Arial" w:hAnsi="Arial" w:cs="Arial"/>
                <w:sz w:val="20"/>
                <w:lang w:val="en-US"/>
              </w:rPr>
              <w:t xml:space="preserve">APPLICATION FOR APPROVAL TO OBTAIN EFFECTIVE </w:t>
            </w:r>
            <w:r w:rsidRPr="00B05AF9">
              <w:rPr>
                <w:rFonts w:ascii="Arial" w:hAnsi="Arial" w:cs="Arial"/>
                <w:sz w:val="20"/>
                <w:lang w:val="en-US"/>
              </w:rPr>
              <w:t xml:space="preserve">CONTROL OF A LICENSED FINANCIAL ADVISER UNDER SECTION </w:t>
            </w:r>
            <w:r w:rsidR="003929A2">
              <w:rPr>
                <w:rFonts w:ascii="Arial" w:hAnsi="Arial" w:cs="Arial"/>
                <w:sz w:val="20"/>
                <w:lang w:val="en-US"/>
              </w:rPr>
              <w:t>65</w:t>
            </w:r>
            <w:r w:rsidRPr="00B05AF9">
              <w:rPr>
                <w:rFonts w:ascii="Arial" w:hAnsi="Arial" w:cs="Arial"/>
                <w:sz w:val="20"/>
                <w:lang w:val="en-US"/>
              </w:rPr>
              <w:t>(2) OF THE FINANCIAL A</w:t>
            </w:r>
            <w:r w:rsidRPr="00BB3BC6">
              <w:rPr>
                <w:rFonts w:ascii="Arial" w:hAnsi="Arial" w:cs="Arial"/>
                <w:sz w:val="20"/>
                <w:lang w:val="en-US"/>
              </w:rPr>
              <w:t>DVISERS ACT</w:t>
            </w:r>
            <w:r w:rsidR="003929A2">
              <w:rPr>
                <w:rFonts w:ascii="Arial" w:hAnsi="Arial" w:cs="Arial"/>
                <w:sz w:val="20"/>
                <w:lang w:val="en-US"/>
              </w:rPr>
              <w:t xml:space="preserve"> 2001</w:t>
            </w:r>
          </w:p>
          <w:p w:rsidR="001D0BE6" w:rsidRPr="00BB3BC6" w:rsidRDefault="001D0BE6" w:rsidP="006A2909">
            <w:pPr>
              <w:spacing w:line="288" w:lineRule="auto"/>
              <w:jc w:val="center"/>
              <w:rPr>
                <w:rFonts w:ascii="Arial" w:hAnsi="Arial" w:cs="Arial"/>
                <w:sz w:val="20"/>
                <w:lang w:val="en-US"/>
              </w:rPr>
            </w:pPr>
          </w:p>
        </w:tc>
      </w:tr>
      <w:tr w:rsidR="006C3797" w:rsidRPr="00BB3BC6" w:rsidTr="00D70A64">
        <w:tc>
          <w:tcPr>
            <w:tcW w:w="9016" w:type="dxa"/>
            <w:shd w:val="clear" w:color="auto" w:fill="44546A" w:themeFill="text2"/>
          </w:tcPr>
          <w:p w:rsidR="006C3797" w:rsidRPr="00BB3BC6" w:rsidRDefault="006C3797" w:rsidP="006A2909">
            <w:pPr>
              <w:spacing w:line="288" w:lineRule="auto"/>
              <w:rPr>
                <w:rFonts w:ascii="Arial" w:hAnsi="Arial" w:cs="Arial"/>
                <w:color w:val="FFFFFF" w:themeColor="background1"/>
                <w:sz w:val="20"/>
                <w:lang w:val="en-US"/>
              </w:rPr>
            </w:pPr>
            <w:r w:rsidRPr="00BB3BC6">
              <w:rPr>
                <w:rFonts w:ascii="Arial" w:hAnsi="Arial" w:cs="Arial"/>
                <w:color w:val="FFFFFF" w:themeColor="background1"/>
                <w:sz w:val="20"/>
                <w:lang w:val="en-US"/>
              </w:rPr>
              <w:t>Explanatory Notes</w:t>
            </w:r>
          </w:p>
        </w:tc>
      </w:tr>
      <w:tr w:rsidR="006C3797" w:rsidRPr="00BB3BC6" w:rsidTr="00D70A64">
        <w:tc>
          <w:tcPr>
            <w:tcW w:w="9016" w:type="dxa"/>
          </w:tcPr>
          <w:p w:rsidR="003B1C41" w:rsidRDefault="003B1C41" w:rsidP="006A2909">
            <w:pPr>
              <w:pStyle w:val="ListParagraph"/>
              <w:spacing w:line="288" w:lineRule="auto"/>
              <w:jc w:val="both"/>
              <w:rPr>
                <w:rFonts w:ascii="Arial" w:hAnsi="Arial" w:cs="Arial"/>
                <w:sz w:val="20"/>
                <w:lang w:val="en-US"/>
              </w:rPr>
            </w:pPr>
          </w:p>
          <w:p w:rsidR="007F3424" w:rsidRPr="00BB3BC6" w:rsidRDefault="007F3424" w:rsidP="006A2909">
            <w:pPr>
              <w:pStyle w:val="ListParagraph"/>
              <w:numPr>
                <w:ilvl w:val="0"/>
                <w:numId w:val="8"/>
              </w:numPr>
              <w:spacing w:line="288" w:lineRule="auto"/>
              <w:jc w:val="both"/>
              <w:rPr>
                <w:rFonts w:ascii="Arial" w:hAnsi="Arial" w:cs="Arial"/>
                <w:sz w:val="20"/>
                <w:lang w:val="en-US"/>
              </w:rPr>
            </w:pPr>
            <w:r w:rsidRPr="00BB3BC6">
              <w:rPr>
                <w:rFonts w:ascii="Arial" w:hAnsi="Arial" w:cs="Arial"/>
                <w:sz w:val="20"/>
                <w:lang w:val="en-US"/>
              </w:rPr>
              <w:t xml:space="preserve">For the purposes of this Form, a “controller” is defined as a person who </w:t>
            </w:r>
            <w:r w:rsidR="00600428" w:rsidRPr="00BB3BC6">
              <w:rPr>
                <w:rFonts w:ascii="Arial" w:hAnsi="Arial" w:cs="Arial"/>
                <w:sz w:val="20"/>
                <w:lang w:val="en-US"/>
              </w:rPr>
              <w:t xml:space="preserve">has </w:t>
            </w:r>
            <w:r w:rsidRPr="00BB3BC6">
              <w:rPr>
                <w:rFonts w:ascii="Arial" w:hAnsi="Arial" w:cs="Arial"/>
                <w:sz w:val="20"/>
                <w:lang w:val="en-US"/>
              </w:rPr>
              <w:t xml:space="preserve">effective control of a holder of a </w:t>
            </w:r>
            <w:r w:rsidRPr="00B05AF9">
              <w:rPr>
                <w:rFonts w:ascii="Arial" w:hAnsi="Arial" w:cs="Arial"/>
                <w:sz w:val="20"/>
                <w:lang w:val="en-US"/>
              </w:rPr>
              <w:t>capital market</w:t>
            </w:r>
            <w:r w:rsidR="00E156D4" w:rsidRPr="00B05AF9">
              <w:rPr>
                <w:rFonts w:ascii="Arial" w:hAnsi="Arial" w:cs="Arial"/>
                <w:sz w:val="20"/>
                <w:lang w:val="en-US"/>
              </w:rPr>
              <w:t>s</w:t>
            </w:r>
            <w:r w:rsidRPr="00B05AF9">
              <w:rPr>
                <w:rFonts w:ascii="Arial" w:hAnsi="Arial" w:cs="Arial"/>
                <w:sz w:val="20"/>
                <w:lang w:val="en-US"/>
              </w:rPr>
              <w:t xml:space="preserve"> services</w:t>
            </w:r>
            <w:r w:rsidRPr="00BB3BC6">
              <w:rPr>
                <w:rFonts w:ascii="Arial" w:hAnsi="Arial" w:cs="Arial"/>
                <w:sz w:val="20"/>
                <w:lang w:val="en-US"/>
              </w:rPr>
              <w:t xml:space="preserve"> licence</w:t>
            </w:r>
            <w:r w:rsidRPr="00BB3BC6" w:rsidDel="0065066E">
              <w:rPr>
                <w:rFonts w:ascii="Arial" w:hAnsi="Arial" w:cs="Arial"/>
                <w:sz w:val="20"/>
                <w:lang w:val="en-US"/>
              </w:rPr>
              <w:t xml:space="preserve"> </w:t>
            </w:r>
            <w:r w:rsidRPr="00BB3BC6">
              <w:rPr>
                <w:rFonts w:ascii="Arial" w:hAnsi="Arial" w:cs="Arial"/>
                <w:sz w:val="20"/>
                <w:lang w:val="en-US"/>
              </w:rPr>
              <w:t>under the Securities and Futures Act</w:t>
            </w:r>
            <w:r w:rsidR="004750DF">
              <w:rPr>
                <w:rFonts w:ascii="Arial" w:hAnsi="Arial" w:cs="Arial"/>
                <w:sz w:val="20"/>
                <w:lang w:val="en-US"/>
              </w:rPr>
              <w:t xml:space="preserve"> 2001</w:t>
            </w:r>
            <w:r w:rsidRPr="00BB3BC6">
              <w:rPr>
                <w:rFonts w:ascii="Arial" w:hAnsi="Arial" w:cs="Arial"/>
                <w:sz w:val="20"/>
                <w:lang w:val="en-US"/>
              </w:rPr>
              <w:t xml:space="preserve"> (“SFA”)</w:t>
            </w:r>
            <w:r w:rsidR="003929A2">
              <w:rPr>
                <w:rFonts w:ascii="Arial" w:hAnsi="Arial" w:cs="Arial"/>
                <w:sz w:val="20"/>
                <w:lang w:val="en-US"/>
              </w:rPr>
              <w:t xml:space="preserve"> </w:t>
            </w:r>
            <w:r w:rsidRPr="00BB3BC6">
              <w:rPr>
                <w:rFonts w:ascii="Arial" w:hAnsi="Arial" w:cs="Arial"/>
                <w:sz w:val="20"/>
                <w:lang w:val="en-US"/>
              </w:rPr>
              <w:t>or a licensed financial adviser under the Financial Advisers Act</w:t>
            </w:r>
            <w:r w:rsidR="002D4360" w:rsidRPr="00BB3BC6">
              <w:rPr>
                <w:rFonts w:ascii="Arial" w:hAnsi="Arial" w:cs="Arial"/>
                <w:sz w:val="20"/>
                <w:lang w:val="en-US"/>
              </w:rPr>
              <w:t xml:space="preserve"> </w:t>
            </w:r>
            <w:r w:rsidR="003929A2">
              <w:rPr>
                <w:rFonts w:ascii="Arial" w:hAnsi="Arial" w:cs="Arial"/>
                <w:sz w:val="20"/>
                <w:lang w:val="en-US"/>
              </w:rPr>
              <w:t xml:space="preserve">2001 </w:t>
            </w:r>
            <w:r w:rsidR="002D4360" w:rsidRPr="00BB3BC6">
              <w:rPr>
                <w:rFonts w:ascii="Arial" w:hAnsi="Arial" w:cs="Arial"/>
                <w:sz w:val="20"/>
                <w:lang w:val="en-US"/>
              </w:rPr>
              <w:t>(“FAA”)</w:t>
            </w:r>
            <w:r w:rsidRPr="00BB3BC6">
              <w:rPr>
                <w:rFonts w:ascii="Arial" w:hAnsi="Arial" w:cs="Arial"/>
                <w:sz w:val="20"/>
                <w:lang w:val="en-US"/>
              </w:rPr>
              <w:t xml:space="preserve"> (</w:t>
            </w:r>
            <w:r w:rsidR="002D4360" w:rsidRPr="00BB3BC6">
              <w:rPr>
                <w:rFonts w:ascii="Arial" w:hAnsi="Arial" w:cs="Arial"/>
                <w:sz w:val="20"/>
                <w:lang w:val="en-US"/>
              </w:rPr>
              <w:t xml:space="preserve">henceforth referred to as </w:t>
            </w:r>
            <w:r w:rsidRPr="00BB3BC6">
              <w:rPr>
                <w:rFonts w:ascii="Arial" w:hAnsi="Arial" w:cs="Arial"/>
                <w:sz w:val="20"/>
                <w:lang w:val="en-US"/>
              </w:rPr>
              <w:t>“Licensee”). Effective control is defined in section 97A(6)</w:t>
            </w:r>
            <w:r w:rsidR="003929A2">
              <w:rPr>
                <w:rFonts w:ascii="Arial" w:hAnsi="Arial" w:cs="Arial"/>
                <w:sz w:val="20"/>
                <w:lang w:val="en-US"/>
              </w:rPr>
              <w:t>(a)</w:t>
            </w:r>
            <w:r w:rsidRPr="00BB3BC6">
              <w:rPr>
                <w:rFonts w:ascii="Arial" w:hAnsi="Arial" w:cs="Arial"/>
                <w:sz w:val="20"/>
                <w:lang w:val="en-US"/>
              </w:rPr>
              <w:t xml:space="preserve"> of the SFA and section </w:t>
            </w:r>
            <w:r w:rsidR="003929A2">
              <w:rPr>
                <w:rFonts w:ascii="Arial" w:hAnsi="Arial" w:cs="Arial"/>
                <w:sz w:val="20"/>
                <w:lang w:val="en-US"/>
              </w:rPr>
              <w:t>65(6)</w:t>
            </w:r>
            <w:r w:rsidRPr="00BB3BC6">
              <w:rPr>
                <w:rFonts w:ascii="Arial" w:hAnsi="Arial" w:cs="Arial"/>
                <w:sz w:val="20"/>
                <w:lang w:val="en-US"/>
              </w:rPr>
              <w:t xml:space="preserve"> of the FAA.</w:t>
            </w:r>
          </w:p>
          <w:p w:rsidR="007627B6" w:rsidRPr="00BB3BC6" w:rsidRDefault="007627B6" w:rsidP="006A2909">
            <w:pPr>
              <w:pStyle w:val="ListParagraph"/>
              <w:spacing w:line="288" w:lineRule="auto"/>
              <w:jc w:val="both"/>
              <w:rPr>
                <w:rFonts w:ascii="Arial" w:hAnsi="Arial" w:cs="Arial"/>
                <w:sz w:val="20"/>
                <w:lang w:val="en-US"/>
              </w:rPr>
            </w:pPr>
          </w:p>
          <w:p w:rsidR="00235AB8" w:rsidRPr="00BB3BC6" w:rsidRDefault="007627B6" w:rsidP="006A2909">
            <w:pPr>
              <w:pStyle w:val="ListParagraph"/>
              <w:numPr>
                <w:ilvl w:val="0"/>
                <w:numId w:val="8"/>
              </w:numPr>
              <w:spacing w:line="288" w:lineRule="auto"/>
              <w:jc w:val="both"/>
              <w:rPr>
                <w:rFonts w:ascii="Arial" w:hAnsi="Arial" w:cs="Arial"/>
                <w:sz w:val="20"/>
                <w:lang w:val="en-US"/>
              </w:rPr>
            </w:pPr>
            <w:r w:rsidRPr="00BB3BC6">
              <w:rPr>
                <w:rFonts w:ascii="Arial" w:hAnsi="Arial" w:cs="Arial"/>
                <w:sz w:val="20"/>
                <w:lang w:val="en-US"/>
              </w:rPr>
              <w:t xml:space="preserve">This Form </w:t>
            </w:r>
            <w:r w:rsidR="002A1B38" w:rsidRPr="00BB3BC6">
              <w:rPr>
                <w:rFonts w:ascii="Arial" w:hAnsi="Arial" w:cs="Arial"/>
                <w:sz w:val="20"/>
                <w:lang w:val="en-US"/>
              </w:rPr>
              <w:t xml:space="preserve">is to </w:t>
            </w:r>
            <w:r w:rsidRPr="00BB3BC6">
              <w:rPr>
                <w:rFonts w:ascii="Arial" w:hAnsi="Arial" w:cs="Arial"/>
                <w:sz w:val="20"/>
                <w:lang w:val="en-US"/>
              </w:rPr>
              <w:t xml:space="preserve">be submitted to the Monetary Authority of Singapore </w:t>
            </w:r>
            <w:r w:rsidR="002A1B38" w:rsidRPr="00BB3BC6">
              <w:rPr>
                <w:rFonts w:ascii="Arial" w:hAnsi="Arial" w:cs="Arial"/>
                <w:sz w:val="20"/>
                <w:lang w:val="en-US"/>
              </w:rPr>
              <w:t>(the “Authority”)</w:t>
            </w:r>
            <w:r w:rsidR="000E5FC1" w:rsidRPr="00BB3BC6">
              <w:rPr>
                <w:rFonts w:ascii="Arial" w:hAnsi="Arial" w:cs="Arial"/>
                <w:sz w:val="20"/>
                <w:lang w:val="en-US"/>
              </w:rPr>
              <w:t xml:space="preserve"> to obtain the Authority’s approval</w:t>
            </w:r>
            <w:r w:rsidR="002A1B38" w:rsidRPr="00BB3BC6">
              <w:rPr>
                <w:rFonts w:ascii="Arial" w:hAnsi="Arial" w:cs="Arial"/>
                <w:sz w:val="20"/>
                <w:lang w:val="en-US"/>
              </w:rPr>
              <w:t xml:space="preserve"> </w:t>
            </w:r>
            <w:r w:rsidR="00D00004" w:rsidRPr="00BB3BC6">
              <w:rPr>
                <w:rFonts w:ascii="Arial" w:hAnsi="Arial" w:cs="Arial"/>
                <w:sz w:val="20"/>
                <w:lang w:val="en-US"/>
              </w:rPr>
              <w:t>for</w:t>
            </w:r>
            <w:r w:rsidR="002A1B38" w:rsidRPr="00BB3BC6">
              <w:rPr>
                <w:rFonts w:ascii="Arial" w:hAnsi="Arial" w:cs="Arial"/>
                <w:sz w:val="20"/>
                <w:lang w:val="en-US"/>
              </w:rPr>
              <w:t xml:space="preserve"> </w:t>
            </w:r>
            <w:r w:rsidRPr="00BB3BC6">
              <w:rPr>
                <w:rFonts w:ascii="Arial" w:hAnsi="Arial" w:cs="Arial"/>
                <w:sz w:val="20"/>
                <w:lang w:val="en-US"/>
              </w:rPr>
              <w:t xml:space="preserve">a proposed controller </w:t>
            </w:r>
            <w:r w:rsidR="002A1B38" w:rsidRPr="00BB3BC6">
              <w:rPr>
                <w:rFonts w:ascii="Arial" w:hAnsi="Arial" w:cs="Arial"/>
                <w:sz w:val="20"/>
                <w:lang w:val="en-US"/>
              </w:rPr>
              <w:t xml:space="preserve">taking effective control of a licensee. </w:t>
            </w:r>
          </w:p>
          <w:p w:rsidR="00235AB8" w:rsidRPr="00BB3BC6" w:rsidRDefault="00235AB8" w:rsidP="006A2909">
            <w:pPr>
              <w:pStyle w:val="ListParagraph"/>
              <w:spacing w:line="288" w:lineRule="auto"/>
              <w:jc w:val="both"/>
              <w:rPr>
                <w:rFonts w:ascii="Arial" w:hAnsi="Arial" w:cs="Arial"/>
                <w:sz w:val="20"/>
                <w:lang w:val="en-US"/>
              </w:rPr>
            </w:pPr>
          </w:p>
          <w:p w:rsidR="00697ADD" w:rsidRPr="00BB3BC6" w:rsidRDefault="00697ADD" w:rsidP="006A2909">
            <w:pPr>
              <w:pStyle w:val="ListParagraph"/>
              <w:numPr>
                <w:ilvl w:val="0"/>
                <w:numId w:val="8"/>
              </w:numPr>
              <w:spacing w:line="288" w:lineRule="auto"/>
              <w:jc w:val="both"/>
              <w:rPr>
                <w:rFonts w:ascii="Arial" w:hAnsi="Arial" w:cs="Arial"/>
                <w:sz w:val="20"/>
                <w:lang w:val="en-US"/>
              </w:rPr>
            </w:pPr>
            <w:r w:rsidRPr="00BB3BC6">
              <w:rPr>
                <w:rFonts w:ascii="Arial" w:hAnsi="Arial" w:cs="Arial"/>
                <w:sz w:val="20"/>
                <w:lang w:val="en-US"/>
              </w:rPr>
              <w:t xml:space="preserve">Only one Form should be submitted to </w:t>
            </w:r>
            <w:r w:rsidR="00EC5AD4" w:rsidRPr="00BB3BC6">
              <w:rPr>
                <w:rFonts w:ascii="Arial" w:hAnsi="Arial" w:cs="Arial"/>
                <w:sz w:val="20"/>
                <w:lang w:val="en-US"/>
              </w:rPr>
              <w:t xml:space="preserve">the </w:t>
            </w:r>
            <w:r w:rsidRPr="00BB3BC6">
              <w:rPr>
                <w:rFonts w:ascii="Arial" w:hAnsi="Arial" w:cs="Arial"/>
                <w:sz w:val="20"/>
                <w:lang w:val="en-US"/>
              </w:rPr>
              <w:t>Authority</w:t>
            </w:r>
            <w:r w:rsidR="002A1B38" w:rsidRPr="00BB3BC6">
              <w:rPr>
                <w:rFonts w:ascii="Arial" w:hAnsi="Arial" w:cs="Arial"/>
                <w:sz w:val="20"/>
                <w:lang w:val="en-US"/>
              </w:rPr>
              <w:t xml:space="preserve"> </w:t>
            </w:r>
            <w:r w:rsidR="005F3528" w:rsidRPr="00BB3BC6">
              <w:rPr>
                <w:rFonts w:ascii="Arial" w:hAnsi="Arial" w:cs="Arial"/>
                <w:sz w:val="20"/>
                <w:lang w:val="en-US"/>
              </w:rPr>
              <w:t xml:space="preserve">for all </w:t>
            </w:r>
            <w:r w:rsidR="003A4702" w:rsidRPr="00BB3BC6">
              <w:rPr>
                <w:rFonts w:ascii="Arial" w:hAnsi="Arial" w:cs="Arial"/>
                <w:sz w:val="20"/>
                <w:lang w:val="en-US"/>
              </w:rPr>
              <w:t xml:space="preserve">controllers </w:t>
            </w:r>
            <w:r w:rsidR="005F3528" w:rsidRPr="00BB3BC6">
              <w:rPr>
                <w:rFonts w:ascii="Arial" w:hAnsi="Arial" w:cs="Arial"/>
                <w:sz w:val="20"/>
                <w:lang w:val="en-US"/>
              </w:rPr>
              <w:t>in the same shareholding chain</w:t>
            </w:r>
            <w:r w:rsidRPr="00BB3BC6">
              <w:rPr>
                <w:rFonts w:ascii="Arial" w:hAnsi="Arial" w:cs="Arial"/>
                <w:sz w:val="20"/>
                <w:lang w:val="en-US"/>
              </w:rPr>
              <w:t xml:space="preserve">. </w:t>
            </w:r>
          </w:p>
          <w:p w:rsidR="00697ADD" w:rsidRPr="00BB3BC6" w:rsidRDefault="00697ADD" w:rsidP="006A2909">
            <w:pPr>
              <w:pStyle w:val="ListParagraph"/>
              <w:spacing w:line="288" w:lineRule="auto"/>
              <w:rPr>
                <w:rFonts w:ascii="Arial" w:hAnsi="Arial" w:cs="Arial"/>
                <w:sz w:val="20"/>
                <w:lang w:val="en-US"/>
              </w:rPr>
            </w:pPr>
          </w:p>
          <w:p w:rsidR="00946AB4" w:rsidRPr="00BB3BC6" w:rsidRDefault="00946AB4" w:rsidP="006A2909">
            <w:pPr>
              <w:pStyle w:val="ListParagraph"/>
              <w:numPr>
                <w:ilvl w:val="0"/>
                <w:numId w:val="8"/>
              </w:numPr>
              <w:spacing w:line="288" w:lineRule="auto"/>
              <w:jc w:val="both"/>
              <w:rPr>
                <w:rFonts w:ascii="Arial" w:hAnsi="Arial" w:cs="Arial"/>
                <w:sz w:val="20"/>
                <w:lang w:val="en-US"/>
              </w:rPr>
            </w:pPr>
            <w:r w:rsidRPr="00BB3BC6">
              <w:rPr>
                <w:rFonts w:ascii="Arial" w:hAnsi="Arial" w:cs="Arial"/>
                <w:sz w:val="20"/>
                <w:lang w:val="en-US"/>
              </w:rPr>
              <w:t>All questions must be answered</w:t>
            </w:r>
            <w:r w:rsidR="004750DF">
              <w:rPr>
                <w:rFonts w:ascii="Arial" w:hAnsi="Arial" w:cs="Arial"/>
                <w:sz w:val="20"/>
                <w:lang w:val="en-US"/>
              </w:rPr>
              <w:t>,</w:t>
            </w:r>
            <w:r w:rsidRPr="00BB3BC6">
              <w:rPr>
                <w:rFonts w:ascii="Arial" w:hAnsi="Arial" w:cs="Arial"/>
                <w:sz w:val="20"/>
                <w:lang w:val="en-US"/>
              </w:rPr>
              <w:t xml:space="preserve"> and all fields must be filled. If a question or field is not applicable, please check the “N.A.” box or mark “N.A.” in the space provided. </w:t>
            </w:r>
          </w:p>
          <w:p w:rsidR="007F3424" w:rsidRPr="00BB3BC6" w:rsidRDefault="007F3424" w:rsidP="006A2909">
            <w:pPr>
              <w:spacing w:line="288" w:lineRule="auto"/>
              <w:jc w:val="both"/>
              <w:rPr>
                <w:rFonts w:ascii="Arial" w:hAnsi="Arial" w:cs="Arial"/>
                <w:sz w:val="20"/>
                <w:lang w:val="en-US"/>
              </w:rPr>
            </w:pPr>
          </w:p>
          <w:p w:rsidR="00545DD1" w:rsidRPr="00BB3BC6" w:rsidRDefault="00946AB4" w:rsidP="006A2909">
            <w:pPr>
              <w:pStyle w:val="ListParagraph"/>
              <w:numPr>
                <w:ilvl w:val="0"/>
                <w:numId w:val="8"/>
              </w:numPr>
              <w:spacing w:line="288" w:lineRule="auto"/>
              <w:jc w:val="both"/>
              <w:rPr>
                <w:rFonts w:ascii="Arial" w:hAnsi="Arial" w:cs="Arial"/>
                <w:sz w:val="20"/>
                <w:lang w:val="en-US"/>
              </w:rPr>
            </w:pPr>
            <w:r w:rsidRPr="00BB3BC6">
              <w:rPr>
                <w:rFonts w:ascii="Arial" w:hAnsi="Arial" w:cs="Arial"/>
                <w:sz w:val="20"/>
                <w:lang w:val="en-US"/>
              </w:rPr>
              <w:t>Please use the “+” function in the tables to add rows where relevant</w:t>
            </w:r>
            <w:r w:rsidR="00464EA5" w:rsidRPr="00BB3BC6">
              <w:rPr>
                <w:rFonts w:ascii="Arial" w:hAnsi="Arial" w:cs="Arial"/>
                <w:sz w:val="20"/>
                <w:lang w:val="en-US"/>
              </w:rPr>
              <w:t xml:space="preserve">; </w:t>
            </w:r>
            <w:r w:rsidRPr="00BB3BC6">
              <w:rPr>
                <w:rFonts w:ascii="Arial" w:hAnsi="Arial" w:cs="Arial"/>
                <w:sz w:val="20"/>
                <w:lang w:val="en-US"/>
              </w:rPr>
              <w:t>the “+” function can be viewed by clicking on a row in a table to be filled.</w:t>
            </w:r>
          </w:p>
          <w:p w:rsidR="007F3424" w:rsidRPr="00BB3BC6" w:rsidRDefault="007F3424" w:rsidP="006A2909">
            <w:pPr>
              <w:pStyle w:val="ListParagraph"/>
              <w:spacing w:line="288" w:lineRule="auto"/>
              <w:jc w:val="both"/>
              <w:rPr>
                <w:rFonts w:ascii="Arial" w:hAnsi="Arial" w:cs="Arial"/>
                <w:sz w:val="20"/>
                <w:lang w:val="en-US"/>
              </w:rPr>
            </w:pPr>
          </w:p>
          <w:p w:rsidR="009327BC" w:rsidRPr="00BB3BC6" w:rsidRDefault="009327BC" w:rsidP="006A2909">
            <w:pPr>
              <w:pStyle w:val="ListParagraph"/>
              <w:numPr>
                <w:ilvl w:val="0"/>
                <w:numId w:val="8"/>
              </w:numPr>
              <w:spacing w:line="288" w:lineRule="auto"/>
              <w:jc w:val="both"/>
              <w:rPr>
                <w:rFonts w:ascii="Arial" w:hAnsi="Arial" w:cs="Arial"/>
                <w:sz w:val="20"/>
                <w:lang w:val="en-US"/>
              </w:rPr>
            </w:pPr>
            <w:r w:rsidRPr="00BB3BC6">
              <w:rPr>
                <w:rFonts w:ascii="Arial" w:hAnsi="Arial" w:cs="Arial"/>
                <w:sz w:val="20"/>
                <w:lang w:val="en-US"/>
              </w:rPr>
              <w:t>If there are any changes in the information furnished in the application prior to the approval of the application, the Authority should be notified immediately.</w:t>
            </w:r>
          </w:p>
          <w:p w:rsidR="007F3424" w:rsidRPr="00BB3BC6" w:rsidRDefault="007F3424" w:rsidP="006A2909">
            <w:pPr>
              <w:spacing w:line="288" w:lineRule="auto"/>
              <w:jc w:val="both"/>
              <w:rPr>
                <w:rFonts w:ascii="Arial" w:hAnsi="Arial" w:cs="Arial"/>
                <w:sz w:val="20"/>
                <w:lang w:val="en-US"/>
              </w:rPr>
            </w:pPr>
          </w:p>
          <w:p w:rsidR="009327BC" w:rsidRDefault="009327BC" w:rsidP="006A2909">
            <w:pPr>
              <w:pStyle w:val="ListParagraph"/>
              <w:numPr>
                <w:ilvl w:val="0"/>
                <w:numId w:val="8"/>
              </w:numPr>
              <w:spacing w:line="288" w:lineRule="auto"/>
              <w:jc w:val="both"/>
              <w:rPr>
                <w:rFonts w:ascii="Arial" w:hAnsi="Arial" w:cs="Arial"/>
                <w:sz w:val="20"/>
                <w:szCs w:val="20"/>
                <w:lang w:val="en-US"/>
              </w:rPr>
            </w:pPr>
            <w:r w:rsidRPr="00BB3BC6">
              <w:rPr>
                <w:rFonts w:ascii="Arial" w:hAnsi="Arial" w:cs="Arial"/>
                <w:sz w:val="20"/>
                <w:szCs w:val="20"/>
                <w:lang w:val="en-US"/>
              </w:rPr>
              <w:t xml:space="preserve">This application should be accompanied by a copy of each </w:t>
            </w:r>
            <w:r w:rsidR="00EC5AD4" w:rsidRPr="00BB3BC6">
              <w:rPr>
                <w:rFonts w:ascii="Arial" w:hAnsi="Arial" w:cs="Arial"/>
                <w:sz w:val="20"/>
                <w:szCs w:val="20"/>
                <w:lang w:val="en-US"/>
              </w:rPr>
              <w:t xml:space="preserve">proposed </w:t>
            </w:r>
            <w:r w:rsidRPr="00BB3BC6">
              <w:rPr>
                <w:rFonts w:ascii="Arial" w:hAnsi="Arial" w:cs="Arial"/>
                <w:sz w:val="20"/>
                <w:szCs w:val="20"/>
                <w:lang w:val="en-US"/>
              </w:rPr>
              <w:t xml:space="preserve">controller's Declaration as set out in Section 7. Where the </w:t>
            </w:r>
            <w:r w:rsidR="00EC5AD4" w:rsidRPr="00BB3BC6">
              <w:rPr>
                <w:rFonts w:ascii="Arial" w:hAnsi="Arial" w:cs="Arial"/>
                <w:sz w:val="20"/>
                <w:szCs w:val="20"/>
                <w:lang w:val="en-US"/>
              </w:rPr>
              <w:t>proposed</w:t>
            </w:r>
            <w:r w:rsidRPr="00BB3BC6">
              <w:rPr>
                <w:rFonts w:ascii="Arial" w:hAnsi="Arial" w:cs="Arial"/>
                <w:sz w:val="20"/>
                <w:szCs w:val="20"/>
                <w:lang w:val="en-US"/>
              </w:rPr>
              <w:t xml:space="preserve"> controller is </w:t>
            </w:r>
            <w:r w:rsidR="003204D5" w:rsidRPr="00BB3BC6">
              <w:rPr>
                <w:rFonts w:ascii="Arial" w:hAnsi="Arial" w:cs="Arial"/>
                <w:sz w:val="20"/>
                <w:szCs w:val="20"/>
                <w:lang w:val="en-US"/>
              </w:rPr>
              <w:t>an entity</w:t>
            </w:r>
            <w:r w:rsidRPr="00BB3BC6">
              <w:rPr>
                <w:rFonts w:ascii="Arial" w:hAnsi="Arial" w:cs="Arial"/>
                <w:sz w:val="20"/>
                <w:szCs w:val="20"/>
                <w:lang w:val="en-US"/>
              </w:rPr>
              <w:t xml:space="preserve">, </w:t>
            </w:r>
            <w:r w:rsidR="00303C20" w:rsidRPr="00BB3BC6">
              <w:rPr>
                <w:rFonts w:ascii="Arial" w:hAnsi="Arial" w:cs="Arial"/>
                <w:sz w:val="20"/>
                <w:szCs w:val="20"/>
                <w:lang w:val="en-US"/>
              </w:rPr>
              <w:t xml:space="preserve">the </w:t>
            </w:r>
            <w:r w:rsidR="00EC5AD4" w:rsidRPr="00BB3BC6">
              <w:rPr>
                <w:rFonts w:ascii="Arial" w:hAnsi="Arial" w:cs="Arial"/>
                <w:sz w:val="20"/>
                <w:szCs w:val="20"/>
                <w:lang w:val="en-US"/>
              </w:rPr>
              <w:t xml:space="preserve">proposed </w:t>
            </w:r>
            <w:r w:rsidR="00303C20" w:rsidRPr="00BB3BC6">
              <w:rPr>
                <w:rFonts w:ascii="Arial" w:hAnsi="Arial" w:cs="Arial"/>
                <w:sz w:val="20"/>
                <w:szCs w:val="20"/>
                <w:lang w:val="en-US"/>
              </w:rPr>
              <w:t>controller’s</w:t>
            </w:r>
            <w:r w:rsidRPr="00BB3BC6">
              <w:rPr>
                <w:rFonts w:ascii="Arial" w:hAnsi="Arial" w:cs="Arial"/>
                <w:sz w:val="20"/>
                <w:szCs w:val="20"/>
                <w:lang w:val="en-US"/>
              </w:rPr>
              <w:t xml:space="preserve"> Declaration must be signed by either two directors, or a director and a company secretary of the controller. </w:t>
            </w:r>
          </w:p>
          <w:p w:rsidR="00770579" w:rsidRPr="00B93658" w:rsidRDefault="00770579" w:rsidP="00B93658">
            <w:pPr>
              <w:pStyle w:val="ListParagraph"/>
              <w:rPr>
                <w:rFonts w:ascii="Arial" w:hAnsi="Arial" w:cs="Arial"/>
                <w:sz w:val="20"/>
                <w:szCs w:val="20"/>
                <w:lang w:val="en-US"/>
              </w:rPr>
            </w:pPr>
          </w:p>
          <w:p w:rsidR="00770579" w:rsidRPr="00BB3BC6" w:rsidRDefault="00770579" w:rsidP="006A2909">
            <w:pPr>
              <w:pStyle w:val="ListParagraph"/>
              <w:numPr>
                <w:ilvl w:val="0"/>
                <w:numId w:val="8"/>
              </w:numPr>
              <w:spacing w:line="288" w:lineRule="auto"/>
              <w:jc w:val="both"/>
              <w:rPr>
                <w:rFonts w:ascii="Arial" w:hAnsi="Arial" w:cs="Arial"/>
                <w:sz w:val="20"/>
                <w:szCs w:val="20"/>
                <w:lang w:val="en-US"/>
              </w:rPr>
            </w:pPr>
            <w:r w:rsidRPr="00770579">
              <w:rPr>
                <w:rFonts w:ascii="Arial" w:hAnsi="Arial" w:cs="Arial"/>
                <w:sz w:val="20"/>
                <w:szCs w:val="20"/>
                <w:lang w:val="en-US"/>
              </w:rPr>
              <w:t xml:space="preserve">Where the </w:t>
            </w:r>
            <w:r>
              <w:rPr>
                <w:rFonts w:ascii="Arial" w:hAnsi="Arial" w:cs="Arial"/>
                <w:sz w:val="20"/>
                <w:szCs w:val="20"/>
                <w:lang w:val="en-US"/>
              </w:rPr>
              <w:t xml:space="preserve">application </w:t>
            </w:r>
            <w:r w:rsidR="00C26E98">
              <w:rPr>
                <w:rFonts w:ascii="Arial" w:hAnsi="Arial" w:cs="Arial"/>
                <w:sz w:val="20"/>
                <w:szCs w:val="20"/>
                <w:lang w:val="en-US"/>
              </w:rPr>
              <w:t>to obtain</w:t>
            </w:r>
            <w:r>
              <w:rPr>
                <w:rFonts w:ascii="Arial" w:hAnsi="Arial" w:cs="Arial"/>
                <w:sz w:val="20"/>
                <w:szCs w:val="20"/>
                <w:lang w:val="en-US"/>
              </w:rPr>
              <w:t xml:space="preserve"> effective control </w:t>
            </w:r>
            <w:r w:rsidRPr="00770579">
              <w:rPr>
                <w:rFonts w:ascii="Arial" w:hAnsi="Arial" w:cs="Arial"/>
                <w:sz w:val="20"/>
                <w:szCs w:val="20"/>
                <w:lang w:val="en-US"/>
              </w:rPr>
              <w:t xml:space="preserve">involves only </w:t>
            </w:r>
            <w:r w:rsidR="003423F1">
              <w:rPr>
                <w:rFonts w:ascii="Arial" w:hAnsi="Arial" w:cs="Arial"/>
                <w:sz w:val="20"/>
                <w:szCs w:val="20"/>
                <w:lang w:val="en-US"/>
              </w:rPr>
              <w:t xml:space="preserve">a change of </w:t>
            </w:r>
            <w:r w:rsidRPr="00770579">
              <w:rPr>
                <w:rFonts w:ascii="Arial" w:hAnsi="Arial" w:cs="Arial"/>
                <w:sz w:val="20"/>
                <w:szCs w:val="20"/>
                <w:lang w:val="en-US"/>
              </w:rPr>
              <w:t xml:space="preserve">intermediate </w:t>
            </w:r>
            <w:r w:rsidR="003423F1">
              <w:rPr>
                <w:rFonts w:ascii="Arial" w:hAnsi="Arial" w:cs="Arial"/>
                <w:sz w:val="20"/>
                <w:szCs w:val="20"/>
                <w:lang w:val="en-US"/>
              </w:rPr>
              <w:t xml:space="preserve">controllers (i.e. no change in ultimate </w:t>
            </w:r>
            <w:r w:rsidRPr="00770579">
              <w:rPr>
                <w:rFonts w:ascii="Arial" w:hAnsi="Arial" w:cs="Arial"/>
                <w:sz w:val="20"/>
                <w:szCs w:val="20"/>
                <w:lang w:val="en-US"/>
              </w:rPr>
              <w:t>controllers</w:t>
            </w:r>
            <w:r w:rsidR="00EB3382">
              <w:rPr>
                <w:rFonts w:ascii="Arial" w:hAnsi="Arial" w:cs="Arial"/>
                <w:sz w:val="20"/>
                <w:szCs w:val="20"/>
                <w:lang w:val="en-US"/>
              </w:rPr>
              <w:t>)</w:t>
            </w:r>
            <w:r w:rsidRPr="00770579">
              <w:rPr>
                <w:rFonts w:ascii="Arial" w:hAnsi="Arial" w:cs="Arial"/>
                <w:sz w:val="20"/>
                <w:szCs w:val="20"/>
                <w:lang w:val="en-US"/>
              </w:rPr>
              <w:t xml:space="preserve">, only </w:t>
            </w:r>
            <w:r w:rsidR="00C26E98">
              <w:rPr>
                <w:rFonts w:ascii="Arial" w:hAnsi="Arial" w:cs="Arial"/>
                <w:sz w:val="20"/>
                <w:szCs w:val="20"/>
                <w:lang w:val="en-US"/>
              </w:rPr>
              <w:t xml:space="preserve">sections 1 to 4 and 6 </w:t>
            </w:r>
            <w:r w:rsidR="003423F1">
              <w:rPr>
                <w:rFonts w:ascii="Arial" w:hAnsi="Arial" w:cs="Arial"/>
                <w:sz w:val="20"/>
                <w:szCs w:val="20"/>
                <w:lang w:val="en-US"/>
              </w:rPr>
              <w:t xml:space="preserve">to 7 </w:t>
            </w:r>
            <w:r w:rsidR="00C26E98">
              <w:rPr>
                <w:rFonts w:ascii="Arial" w:hAnsi="Arial" w:cs="Arial"/>
                <w:sz w:val="20"/>
                <w:szCs w:val="20"/>
                <w:lang w:val="en-US"/>
              </w:rPr>
              <w:t>of the F</w:t>
            </w:r>
            <w:r w:rsidRPr="00770579">
              <w:rPr>
                <w:rFonts w:ascii="Arial" w:hAnsi="Arial" w:cs="Arial"/>
                <w:sz w:val="20"/>
                <w:szCs w:val="20"/>
                <w:lang w:val="en-US"/>
              </w:rPr>
              <w:t>orm</w:t>
            </w:r>
            <w:r>
              <w:rPr>
                <w:rFonts w:ascii="Arial" w:hAnsi="Arial" w:cs="Arial"/>
                <w:sz w:val="20"/>
                <w:szCs w:val="20"/>
                <w:lang w:val="en-US"/>
              </w:rPr>
              <w:t xml:space="preserve"> need to be completed, and </w:t>
            </w:r>
            <w:r w:rsidRPr="00770579">
              <w:rPr>
                <w:rFonts w:ascii="Arial" w:hAnsi="Arial" w:cs="Arial"/>
                <w:sz w:val="20"/>
                <w:szCs w:val="20"/>
                <w:lang w:val="en-US"/>
              </w:rPr>
              <w:t xml:space="preserve">Annex B </w:t>
            </w:r>
            <w:r>
              <w:rPr>
                <w:rFonts w:ascii="Arial" w:hAnsi="Arial" w:cs="Arial"/>
                <w:sz w:val="20"/>
                <w:szCs w:val="20"/>
                <w:lang w:val="en-US"/>
              </w:rPr>
              <w:t xml:space="preserve">will only need </w:t>
            </w:r>
            <w:r w:rsidRPr="00770579">
              <w:rPr>
                <w:rFonts w:ascii="Arial" w:hAnsi="Arial" w:cs="Arial"/>
                <w:sz w:val="20"/>
                <w:szCs w:val="20"/>
                <w:lang w:val="en-US"/>
              </w:rPr>
              <w:t xml:space="preserve">to be completed if there is </w:t>
            </w:r>
            <w:r>
              <w:rPr>
                <w:rFonts w:ascii="Arial" w:hAnsi="Arial" w:cs="Arial"/>
                <w:sz w:val="20"/>
                <w:szCs w:val="20"/>
                <w:lang w:val="en-US"/>
              </w:rPr>
              <w:t xml:space="preserve">any </w:t>
            </w:r>
            <w:r w:rsidRPr="00770579">
              <w:rPr>
                <w:rFonts w:ascii="Arial" w:hAnsi="Arial" w:cs="Arial"/>
                <w:sz w:val="20"/>
                <w:szCs w:val="20"/>
                <w:lang w:val="en-US"/>
              </w:rPr>
              <w:t>affirmative response to fit and proper criteria.</w:t>
            </w:r>
          </w:p>
          <w:p w:rsidR="00303C20" w:rsidRPr="00BB3BC6" w:rsidRDefault="00303C20" w:rsidP="006A2909">
            <w:pPr>
              <w:spacing w:line="288" w:lineRule="auto"/>
              <w:jc w:val="both"/>
              <w:rPr>
                <w:rFonts w:ascii="Arial" w:hAnsi="Arial" w:cs="Arial"/>
                <w:sz w:val="20"/>
                <w:szCs w:val="20"/>
                <w:lang w:val="en-US"/>
              </w:rPr>
            </w:pPr>
          </w:p>
          <w:p w:rsidR="00464EA5" w:rsidRPr="00BB3BC6" w:rsidRDefault="00464EA5" w:rsidP="006A2909">
            <w:pPr>
              <w:pStyle w:val="ListParagraph"/>
              <w:numPr>
                <w:ilvl w:val="0"/>
                <w:numId w:val="8"/>
              </w:numPr>
              <w:spacing w:line="288" w:lineRule="auto"/>
              <w:jc w:val="both"/>
              <w:rPr>
                <w:rFonts w:ascii="Arial" w:hAnsi="Arial" w:cs="Arial"/>
                <w:sz w:val="20"/>
                <w:szCs w:val="20"/>
                <w:lang w:val="en-US"/>
              </w:rPr>
            </w:pPr>
            <w:r w:rsidRPr="00BB3BC6">
              <w:rPr>
                <w:rFonts w:ascii="Arial" w:hAnsi="Arial" w:cs="Arial"/>
                <w:sz w:val="20"/>
                <w:szCs w:val="20"/>
                <w:lang w:val="en-US"/>
              </w:rPr>
              <w:t>I</w:t>
            </w:r>
            <w:r w:rsidRPr="00BB3BC6">
              <w:rPr>
                <w:rFonts w:ascii="Arial" w:hAnsi="Arial" w:cs="Arial"/>
                <w:sz w:val="20"/>
                <w:szCs w:val="20"/>
              </w:rPr>
              <w:t>f more space is needed to provide responses to the questions in this Form, the applicant should submit an attachment with the additional responses, and label clearly the relevant question each additional response is for.</w:t>
            </w:r>
          </w:p>
          <w:p w:rsidR="00464EA5" w:rsidRPr="00BB3BC6" w:rsidRDefault="00464EA5" w:rsidP="006A2909">
            <w:pPr>
              <w:pStyle w:val="ListParagraph"/>
              <w:spacing w:line="288" w:lineRule="auto"/>
              <w:rPr>
                <w:rFonts w:ascii="Arial" w:hAnsi="Arial" w:cs="Arial"/>
                <w:sz w:val="20"/>
                <w:szCs w:val="20"/>
                <w:lang w:val="en-US"/>
              </w:rPr>
            </w:pPr>
          </w:p>
          <w:p w:rsidR="00132DB4" w:rsidRPr="00BB3BC6" w:rsidRDefault="00132DB4" w:rsidP="006A2909">
            <w:pPr>
              <w:pStyle w:val="ListParagraph"/>
              <w:numPr>
                <w:ilvl w:val="0"/>
                <w:numId w:val="8"/>
              </w:numPr>
              <w:spacing w:line="288" w:lineRule="auto"/>
              <w:jc w:val="both"/>
              <w:rPr>
                <w:rFonts w:ascii="Arial" w:hAnsi="Arial" w:cs="Arial"/>
                <w:sz w:val="20"/>
                <w:szCs w:val="20"/>
                <w:lang w:val="en-US"/>
              </w:rPr>
            </w:pPr>
            <w:r w:rsidRPr="00BB3BC6">
              <w:rPr>
                <w:rFonts w:ascii="Arial" w:hAnsi="Arial" w:cs="Arial"/>
                <w:sz w:val="20"/>
                <w:szCs w:val="20"/>
                <w:lang w:val="en-US"/>
              </w:rPr>
              <w:t>T</w:t>
            </w:r>
            <w:r w:rsidR="00472364" w:rsidRPr="00BB3BC6">
              <w:rPr>
                <w:rFonts w:ascii="Arial" w:hAnsi="Arial" w:cs="Arial"/>
                <w:sz w:val="20"/>
                <w:szCs w:val="20"/>
                <w:lang w:val="en-US"/>
              </w:rPr>
              <w:t>his Form</w:t>
            </w:r>
            <w:r w:rsidRPr="00BB3BC6">
              <w:rPr>
                <w:rFonts w:ascii="Arial" w:hAnsi="Arial" w:cs="Arial"/>
                <w:sz w:val="20"/>
                <w:szCs w:val="20"/>
                <w:lang w:val="en-US"/>
              </w:rPr>
              <w:t>, together with</w:t>
            </w:r>
            <w:r w:rsidR="00235AB8" w:rsidRPr="00BB3BC6">
              <w:rPr>
                <w:rFonts w:ascii="Arial" w:hAnsi="Arial" w:cs="Arial"/>
                <w:sz w:val="20"/>
                <w:szCs w:val="20"/>
                <w:lang w:val="en-US"/>
              </w:rPr>
              <w:t xml:space="preserve"> the Declaration(s) and</w:t>
            </w:r>
            <w:r w:rsidRPr="00BB3BC6">
              <w:rPr>
                <w:rFonts w:ascii="Arial" w:hAnsi="Arial" w:cs="Arial"/>
                <w:sz w:val="20"/>
                <w:szCs w:val="20"/>
                <w:lang w:val="en-US"/>
              </w:rPr>
              <w:t xml:space="preserve"> all supporting documents, should be submitted via email to the </w:t>
            </w:r>
            <w:r w:rsidR="00303C20" w:rsidRPr="00BB3BC6">
              <w:rPr>
                <w:rFonts w:ascii="Arial" w:hAnsi="Arial" w:cs="Arial"/>
                <w:sz w:val="20"/>
                <w:szCs w:val="20"/>
                <w:lang w:val="en-US"/>
              </w:rPr>
              <w:t>officer-</w:t>
            </w:r>
            <w:r w:rsidRPr="00BB3BC6">
              <w:rPr>
                <w:rFonts w:ascii="Arial" w:hAnsi="Arial" w:cs="Arial"/>
                <w:sz w:val="20"/>
                <w:szCs w:val="20"/>
                <w:lang w:val="en-US"/>
              </w:rPr>
              <w:t>in</w:t>
            </w:r>
            <w:r w:rsidR="00303C20" w:rsidRPr="00BB3BC6">
              <w:rPr>
                <w:rFonts w:ascii="Arial" w:hAnsi="Arial" w:cs="Arial"/>
                <w:sz w:val="20"/>
                <w:szCs w:val="20"/>
                <w:lang w:val="en-US"/>
              </w:rPr>
              <w:t>-</w:t>
            </w:r>
            <w:r w:rsidRPr="00BB3BC6">
              <w:rPr>
                <w:rFonts w:ascii="Arial" w:hAnsi="Arial" w:cs="Arial"/>
                <w:sz w:val="20"/>
                <w:szCs w:val="20"/>
                <w:lang w:val="en-US"/>
              </w:rPr>
              <w:t>charge of the Licensee</w:t>
            </w:r>
            <w:r w:rsidR="00EC7530" w:rsidRPr="00BB3BC6">
              <w:rPr>
                <w:rFonts w:ascii="Arial" w:hAnsi="Arial" w:cs="Arial"/>
                <w:sz w:val="20"/>
                <w:szCs w:val="20"/>
                <w:lang w:val="en-US"/>
              </w:rPr>
              <w:t xml:space="preserve"> in the Authority</w:t>
            </w:r>
            <w:r w:rsidR="00303C20" w:rsidRPr="00BB3BC6">
              <w:rPr>
                <w:rFonts w:ascii="Arial" w:hAnsi="Arial" w:cs="Arial"/>
                <w:sz w:val="20"/>
                <w:szCs w:val="20"/>
                <w:lang w:val="en-US"/>
              </w:rPr>
              <w:t xml:space="preserve">: </w:t>
            </w:r>
          </w:p>
          <w:p w:rsidR="00132DB4" w:rsidRPr="00BB3BC6" w:rsidRDefault="00132DB4" w:rsidP="006A2909">
            <w:pPr>
              <w:pStyle w:val="ListParagraph"/>
              <w:numPr>
                <w:ilvl w:val="0"/>
                <w:numId w:val="16"/>
              </w:numPr>
              <w:spacing w:line="288" w:lineRule="auto"/>
              <w:jc w:val="both"/>
              <w:rPr>
                <w:rFonts w:ascii="Arial" w:hAnsi="Arial" w:cs="Arial"/>
                <w:sz w:val="20"/>
                <w:szCs w:val="20"/>
                <w:lang w:val="en-US"/>
              </w:rPr>
            </w:pPr>
            <w:r w:rsidRPr="00BB3BC6">
              <w:rPr>
                <w:rFonts w:ascii="Arial" w:hAnsi="Arial" w:cs="Arial"/>
                <w:sz w:val="20"/>
                <w:szCs w:val="20"/>
                <w:lang w:val="en-US"/>
              </w:rPr>
              <w:t xml:space="preserve">in </w:t>
            </w:r>
            <w:r w:rsidR="00472364" w:rsidRPr="00BB3BC6">
              <w:rPr>
                <w:rFonts w:ascii="Arial" w:hAnsi="Arial" w:cs="Arial"/>
                <w:sz w:val="20"/>
                <w:szCs w:val="20"/>
                <w:lang w:val="en-US"/>
              </w:rPr>
              <w:t>machine-readable forma</w:t>
            </w:r>
            <w:r w:rsidR="00472364" w:rsidRPr="00BB3BC6" w:rsidDel="00C44C4A">
              <w:rPr>
                <w:rFonts w:ascii="Arial" w:hAnsi="Arial" w:cs="Arial"/>
                <w:sz w:val="20"/>
                <w:szCs w:val="20"/>
                <w:lang w:val="en-US"/>
              </w:rPr>
              <w:t>t</w:t>
            </w:r>
            <w:r w:rsidR="00472364" w:rsidRPr="00BB3BC6">
              <w:rPr>
                <w:rFonts w:ascii="Arial" w:hAnsi="Arial" w:cs="Arial"/>
                <w:sz w:val="20"/>
                <w:szCs w:val="20"/>
                <w:lang w:val="en-US"/>
              </w:rPr>
              <w:t xml:space="preserve"> (</w:t>
            </w:r>
            <w:r w:rsidRPr="00BB3BC6">
              <w:rPr>
                <w:rFonts w:ascii="Arial" w:hAnsi="Arial" w:cs="Arial"/>
                <w:sz w:val="20"/>
                <w:szCs w:val="20"/>
                <w:lang w:val="en-US"/>
              </w:rPr>
              <w:t>e.g. MS word), and</w:t>
            </w:r>
          </w:p>
          <w:p w:rsidR="00132DB4" w:rsidRPr="00BB3BC6" w:rsidRDefault="00132DB4" w:rsidP="006A2909">
            <w:pPr>
              <w:pStyle w:val="ListParagraph"/>
              <w:numPr>
                <w:ilvl w:val="0"/>
                <w:numId w:val="16"/>
              </w:numPr>
              <w:spacing w:line="288" w:lineRule="auto"/>
              <w:jc w:val="both"/>
              <w:rPr>
                <w:rFonts w:ascii="Arial" w:hAnsi="Arial" w:cs="Arial"/>
                <w:sz w:val="20"/>
                <w:szCs w:val="20"/>
                <w:lang w:val="en-US"/>
              </w:rPr>
            </w:pPr>
            <w:r w:rsidRPr="00BB3BC6">
              <w:rPr>
                <w:rFonts w:ascii="Arial" w:hAnsi="Arial" w:cs="Arial"/>
                <w:sz w:val="20"/>
                <w:szCs w:val="20"/>
                <w:lang w:val="en-US"/>
              </w:rPr>
              <w:t>in a single password-protected zip file (file extension need to be .zip – applicants may use 7zip or winzip)</w:t>
            </w:r>
            <w:r w:rsidR="00F425F4" w:rsidRPr="00BB3BC6">
              <w:rPr>
                <w:rFonts w:ascii="Arial" w:hAnsi="Arial" w:cs="Arial"/>
                <w:sz w:val="20"/>
                <w:szCs w:val="20"/>
                <w:lang w:val="en-US"/>
              </w:rPr>
              <w:t>.</w:t>
            </w:r>
          </w:p>
          <w:p w:rsidR="00472364" w:rsidRPr="00BB3BC6" w:rsidRDefault="00815CD8" w:rsidP="006A2909">
            <w:pPr>
              <w:spacing w:line="288" w:lineRule="auto"/>
              <w:ind w:left="720"/>
              <w:jc w:val="both"/>
              <w:rPr>
                <w:rFonts w:ascii="Arial" w:hAnsi="Arial" w:cs="Arial"/>
                <w:sz w:val="20"/>
                <w:szCs w:val="20"/>
                <w:lang w:val="en-US"/>
              </w:rPr>
            </w:pPr>
            <w:r w:rsidRPr="00952DC2">
              <w:rPr>
                <w:rFonts w:ascii="Arial" w:hAnsi="Arial" w:cs="Arial"/>
                <w:sz w:val="20"/>
                <w:szCs w:val="20"/>
              </w:rPr>
              <w:t>Please indicate the subject of the email as “</w:t>
            </w:r>
            <w:r w:rsidRPr="00815CD8">
              <w:rPr>
                <w:rFonts w:ascii="Arial" w:hAnsi="Arial" w:cs="Arial"/>
                <w:b/>
                <w:sz w:val="20"/>
                <w:lang w:val="en-US"/>
              </w:rPr>
              <w:t xml:space="preserve">Application </w:t>
            </w:r>
            <w:r>
              <w:rPr>
                <w:rFonts w:ascii="Arial" w:hAnsi="Arial" w:cs="Arial"/>
                <w:b/>
                <w:sz w:val="20"/>
                <w:lang w:val="en-US"/>
              </w:rPr>
              <w:t xml:space="preserve">for </w:t>
            </w:r>
            <w:r w:rsidR="0096481A">
              <w:rPr>
                <w:rFonts w:ascii="Arial" w:hAnsi="Arial" w:cs="Arial"/>
                <w:b/>
                <w:sz w:val="20"/>
                <w:lang w:val="en-US"/>
              </w:rPr>
              <w:t>a</w:t>
            </w:r>
            <w:r>
              <w:rPr>
                <w:rFonts w:ascii="Arial" w:hAnsi="Arial" w:cs="Arial"/>
                <w:b/>
                <w:sz w:val="20"/>
                <w:lang w:val="en-US"/>
              </w:rPr>
              <w:t>pproval t</w:t>
            </w:r>
            <w:r w:rsidRPr="00815CD8">
              <w:rPr>
                <w:rFonts w:ascii="Arial" w:hAnsi="Arial" w:cs="Arial"/>
                <w:b/>
                <w:sz w:val="20"/>
                <w:lang w:val="en-US"/>
              </w:rPr>
              <w:t xml:space="preserve">o </w:t>
            </w:r>
            <w:r w:rsidR="0096481A">
              <w:rPr>
                <w:rFonts w:ascii="Arial" w:hAnsi="Arial" w:cs="Arial"/>
                <w:b/>
                <w:sz w:val="20"/>
                <w:lang w:val="en-US"/>
              </w:rPr>
              <w:t>o</w:t>
            </w:r>
            <w:r w:rsidRPr="00815CD8">
              <w:rPr>
                <w:rFonts w:ascii="Arial" w:hAnsi="Arial" w:cs="Arial"/>
                <w:b/>
                <w:sz w:val="20"/>
                <w:lang w:val="en-US"/>
              </w:rPr>
              <w:t xml:space="preserve">btain </w:t>
            </w:r>
            <w:r w:rsidR="0096481A">
              <w:rPr>
                <w:rFonts w:ascii="Arial" w:hAnsi="Arial" w:cs="Arial"/>
                <w:b/>
                <w:sz w:val="20"/>
                <w:lang w:val="en-US"/>
              </w:rPr>
              <w:t>e</w:t>
            </w:r>
            <w:r w:rsidRPr="00815CD8">
              <w:rPr>
                <w:rFonts w:ascii="Arial" w:hAnsi="Arial" w:cs="Arial"/>
                <w:b/>
                <w:sz w:val="20"/>
                <w:lang w:val="en-US"/>
              </w:rPr>
              <w:t xml:space="preserve">ffective </w:t>
            </w:r>
            <w:r w:rsidR="0096481A">
              <w:rPr>
                <w:rFonts w:ascii="Arial" w:hAnsi="Arial" w:cs="Arial"/>
                <w:b/>
                <w:sz w:val="20"/>
                <w:lang w:val="en-US"/>
              </w:rPr>
              <w:t>c</w:t>
            </w:r>
            <w:r w:rsidRPr="00815CD8">
              <w:rPr>
                <w:rFonts w:ascii="Arial" w:hAnsi="Arial" w:cs="Arial"/>
                <w:b/>
                <w:sz w:val="20"/>
                <w:lang w:val="en-US"/>
              </w:rPr>
              <w:t>ontrol</w:t>
            </w:r>
            <w:r w:rsidRPr="00952DC2">
              <w:rPr>
                <w:rFonts w:ascii="Arial" w:hAnsi="Arial" w:cs="Arial"/>
                <w:b/>
                <w:sz w:val="20"/>
                <w:szCs w:val="20"/>
              </w:rPr>
              <w:t xml:space="preserve"> </w:t>
            </w:r>
            <w:r w:rsidR="004750DF">
              <w:rPr>
                <w:rFonts w:ascii="Arial" w:hAnsi="Arial" w:cs="Arial"/>
                <w:b/>
                <w:sz w:val="20"/>
                <w:szCs w:val="20"/>
              </w:rPr>
              <w:t>–</w:t>
            </w:r>
            <w:r w:rsidRPr="00952DC2">
              <w:rPr>
                <w:rFonts w:ascii="Arial" w:hAnsi="Arial" w:cs="Arial"/>
                <w:b/>
                <w:sz w:val="20"/>
                <w:szCs w:val="20"/>
              </w:rPr>
              <w:t xml:space="preserve"> </w:t>
            </w:r>
            <w:r w:rsidRPr="00952DC2">
              <w:rPr>
                <w:rFonts w:ascii="Arial" w:hAnsi="Arial" w:cs="Arial"/>
                <w:b/>
                <w:i/>
                <w:sz w:val="20"/>
                <w:szCs w:val="20"/>
              </w:rPr>
              <w:t>&lt;Full name of applicant&gt;</w:t>
            </w:r>
            <w:r w:rsidRPr="00952DC2">
              <w:rPr>
                <w:rFonts w:ascii="Arial" w:hAnsi="Arial" w:cs="Arial"/>
                <w:sz w:val="20"/>
                <w:szCs w:val="20"/>
              </w:rPr>
              <w:t>” and include the following table in the body of the email.</w:t>
            </w:r>
            <w:r>
              <w:rPr>
                <w:rFonts w:ascii="Arial" w:hAnsi="Arial" w:cs="Arial"/>
                <w:sz w:val="20"/>
                <w:szCs w:val="20"/>
              </w:rPr>
              <w:t xml:space="preserve"> </w:t>
            </w:r>
            <w:r w:rsidR="00846EBF" w:rsidRPr="00846EBF">
              <w:rPr>
                <w:rFonts w:ascii="Arial" w:hAnsi="Arial" w:cs="Arial"/>
                <w:sz w:val="20"/>
                <w:szCs w:val="20"/>
              </w:rPr>
              <w:t>An officer from the Authority will liaise with the contact person indicated in the email for the password.</w:t>
            </w:r>
          </w:p>
          <w:p w:rsidR="006C3797" w:rsidRDefault="006C3797" w:rsidP="006A2909">
            <w:pPr>
              <w:pStyle w:val="ListParagraph"/>
              <w:spacing w:line="288" w:lineRule="auto"/>
              <w:rPr>
                <w:rFonts w:ascii="Arial" w:hAnsi="Arial" w:cs="Arial"/>
                <w:sz w:val="20"/>
                <w:lang w:val="en-US"/>
              </w:rPr>
            </w:pPr>
          </w:p>
          <w:tbl>
            <w:tblPr>
              <w:tblStyle w:val="TableGrid"/>
              <w:tblW w:w="0" w:type="auto"/>
              <w:tblInd w:w="449" w:type="dxa"/>
              <w:tblLook w:val="04A0" w:firstRow="1" w:lastRow="0" w:firstColumn="1" w:lastColumn="0" w:noHBand="0" w:noVBand="1"/>
            </w:tblPr>
            <w:tblGrid>
              <w:gridCol w:w="2413"/>
              <w:gridCol w:w="5928"/>
            </w:tblGrid>
            <w:tr w:rsidR="00CF53D1" w:rsidRPr="00952DC2" w:rsidTr="00D809B5">
              <w:tc>
                <w:tcPr>
                  <w:tcW w:w="2413" w:type="dxa"/>
                </w:tcPr>
                <w:p w:rsidR="00CF53D1" w:rsidRPr="00952DC2" w:rsidRDefault="00CF53D1" w:rsidP="00CF53D1">
                  <w:pPr>
                    <w:spacing w:line="360" w:lineRule="auto"/>
                    <w:jc w:val="both"/>
                    <w:rPr>
                      <w:rFonts w:ascii="Arial" w:hAnsi="Arial" w:cs="Arial"/>
                      <w:sz w:val="20"/>
                      <w:szCs w:val="20"/>
                    </w:rPr>
                  </w:pPr>
                  <w:r w:rsidRPr="00952DC2">
                    <w:rPr>
                      <w:rFonts w:ascii="Arial" w:hAnsi="Arial" w:cs="Arial"/>
                      <w:sz w:val="20"/>
                      <w:szCs w:val="20"/>
                    </w:rPr>
                    <w:t>Name of contact person</w:t>
                  </w:r>
                  <w:r w:rsidRPr="00952DC2">
                    <w:rPr>
                      <w:rFonts w:ascii="Arial" w:hAnsi="Arial" w:cs="Arial"/>
                      <w:sz w:val="20"/>
                      <w:szCs w:val="20"/>
                    </w:rPr>
                    <w:tab/>
                  </w:r>
                </w:p>
              </w:tc>
              <w:tc>
                <w:tcPr>
                  <w:tcW w:w="5928" w:type="dxa"/>
                </w:tcPr>
                <w:p w:rsidR="00CF53D1" w:rsidRPr="00952DC2" w:rsidRDefault="00CF53D1" w:rsidP="00CF53D1">
                  <w:pPr>
                    <w:spacing w:line="360" w:lineRule="auto"/>
                    <w:jc w:val="both"/>
                    <w:rPr>
                      <w:rFonts w:ascii="Arial" w:hAnsi="Arial" w:cs="Arial"/>
                      <w:sz w:val="20"/>
                      <w:szCs w:val="20"/>
                    </w:rPr>
                  </w:pPr>
                </w:p>
              </w:tc>
            </w:tr>
            <w:tr w:rsidR="00CF53D1" w:rsidRPr="00952DC2" w:rsidTr="00D809B5">
              <w:tc>
                <w:tcPr>
                  <w:tcW w:w="2413" w:type="dxa"/>
                </w:tcPr>
                <w:p w:rsidR="00CF53D1" w:rsidRPr="00952DC2" w:rsidRDefault="00CF53D1" w:rsidP="00D809B5">
                  <w:pPr>
                    <w:spacing w:line="360" w:lineRule="auto"/>
                    <w:jc w:val="both"/>
                    <w:rPr>
                      <w:rFonts w:ascii="Arial" w:hAnsi="Arial" w:cs="Arial"/>
                      <w:sz w:val="20"/>
                      <w:szCs w:val="20"/>
                    </w:rPr>
                  </w:pPr>
                  <w:r w:rsidRPr="00952DC2">
                    <w:rPr>
                      <w:rFonts w:ascii="Arial" w:hAnsi="Arial" w:cs="Arial"/>
                      <w:sz w:val="20"/>
                      <w:szCs w:val="20"/>
                    </w:rPr>
                    <w:t xml:space="preserve">Company name </w:t>
                  </w:r>
                </w:p>
              </w:tc>
              <w:tc>
                <w:tcPr>
                  <w:tcW w:w="5928" w:type="dxa"/>
                </w:tcPr>
                <w:p w:rsidR="00CF53D1" w:rsidRPr="00952DC2" w:rsidRDefault="00CF53D1" w:rsidP="00CF53D1">
                  <w:pPr>
                    <w:spacing w:line="360" w:lineRule="auto"/>
                    <w:jc w:val="both"/>
                    <w:rPr>
                      <w:rFonts w:ascii="Arial" w:hAnsi="Arial" w:cs="Arial"/>
                      <w:sz w:val="20"/>
                      <w:szCs w:val="20"/>
                    </w:rPr>
                  </w:pPr>
                </w:p>
              </w:tc>
            </w:tr>
            <w:tr w:rsidR="00CF53D1" w:rsidRPr="00952DC2" w:rsidTr="00D809B5">
              <w:tc>
                <w:tcPr>
                  <w:tcW w:w="2413" w:type="dxa"/>
                </w:tcPr>
                <w:p w:rsidR="00CF53D1" w:rsidRPr="00952DC2" w:rsidRDefault="00CF53D1" w:rsidP="00CF53D1">
                  <w:pPr>
                    <w:spacing w:line="360" w:lineRule="auto"/>
                    <w:jc w:val="both"/>
                    <w:rPr>
                      <w:rFonts w:ascii="Arial" w:hAnsi="Arial" w:cs="Arial"/>
                      <w:sz w:val="20"/>
                      <w:szCs w:val="20"/>
                    </w:rPr>
                  </w:pPr>
                  <w:r w:rsidRPr="00952DC2">
                    <w:rPr>
                      <w:rFonts w:ascii="Arial" w:hAnsi="Arial" w:cs="Arial"/>
                      <w:sz w:val="20"/>
                      <w:szCs w:val="20"/>
                    </w:rPr>
                    <w:t>Contact number</w:t>
                  </w:r>
                  <w:r w:rsidRPr="00952DC2">
                    <w:rPr>
                      <w:rFonts w:ascii="Arial" w:hAnsi="Arial" w:cs="Arial"/>
                      <w:sz w:val="20"/>
                      <w:szCs w:val="20"/>
                    </w:rPr>
                    <w:tab/>
                  </w:r>
                </w:p>
              </w:tc>
              <w:tc>
                <w:tcPr>
                  <w:tcW w:w="5928" w:type="dxa"/>
                </w:tcPr>
                <w:p w:rsidR="00CF53D1" w:rsidRPr="00952DC2" w:rsidRDefault="00CF53D1" w:rsidP="00CF53D1">
                  <w:pPr>
                    <w:spacing w:line="360" w:lineRule="auto"/>
                    <w:jc w:val="both"/>
                    <w:rPr>
                      <w:rFonts w:ascii="Arial" w:hAnsi="Arial" w:cs="Arial"/>
                      <w:sz w:val="20"/>
                      <w:szCs w:val="20"/>
                    </w:rPr>
                  </w:pPr>
                </w:p>
              </w:tc>
            </w:tr>
          </w:tbl>
          <w:p w:rsidR="00815CD8" w:rsidRDefault="00815CD8" w:rsidP="006A2909">
            <w:pPr>
              <w:pStyle w:val="ListParagraph"/>
              <w:spacing w:line="288" w:lineRule="auto"/>
              <w:rPr>
                <w:rFonts w:ascii="Arial" w:hAnsi="Arial" w:cs="Arial"/>
                <w:sz w:val="20"/>
                <w:lang w:val="en-US"/>
              </w:rPr>
            </w:pPr>
          </w:p>
          <w:p w:rsidR="00CF53D1" w:rsidRPr="00BB3BC6" w:rsidRDefault="00CF53D1" w:rsidP="006A2909">
            <w:pPr>
              <w:pStyle w:val="ListParagraph"/>
              <w:spacing w:line="288" w:lineRule="auto"/>
              <w:rPr>
                <w:rFonts w:ascii="Arial" w:hAnsi="Arial" w:cs="Arial"/>
                <w:sz w:val="20"/>
                <w:lang w:val="en-US"/>
              </w:rPr>
            </w:pPr>
          </w:p>
        </w:tc>
      </w:tr>
    </w:tbl>
    <w:p w:rsidR="006C3797" w:rsidRPr="00BB3BC6" w:rsidRDefault="006C3797" w:rsidP="006A2909">
      <w:pPr>
        <w:spacing w:line="288" w:lineRule="auto"/>
        <w:rPr>
          <w:rFonts w:ascii="Arial" w:hAnsi="Arial" w:cs="Arial"/>
          <w:color w:val="FFFFFF" w:themeColor="background1"/>
          <w:sz w:val="20"/>
          <w:lang w:val="en-US"/>
        </w:rPr>
      </w:pPr>
      <w:r w:rsidRPr="00BB3BC6">
        <w:rPr>
          <w:rFonts w:ascii="Arial" w:hAnsi="Arial" w:cs="Arial"/>
          <w:color w:val="FFFFFF" w:themeColor="background1"/>
          <w:sz w:val="20"/>
          <w:lang w:val="en-US"/>
        </w:rPr>
        <w:br w:type="page"/>
      </w:r>
    </w:p>
    <w:p w:rsidR="00285DAF" w:rsidRPr="00BB3BC6" w:rsidRDefault="009E5740" w:rsidP="006A2909">
      <w:pPr>
        <w:shd w:val="clear" w:color="auto" w:fill="44546A" w:themeFill="text2"/>
        <w:spacing w:after="0" w:line="288" w:lineRule="auto"/>
        <w:contextualSpacing/>
        <w:jc w:val="both"/>
        <w:rPr>
          <w:rFonts w:ascii="Arial" w:hAnsi="Arial" w:cs="Arial"/>
          <w:color w:val="FFFFFF" w:themeColor="background1"/>
          <w:sz w:val="20"/>
          <w:lang w:val="en-US"/>
        </w:rPr>
      </w:pPr>
      <w:r w:rsidRPr="00BB3BC6">
        <w:rPr>
          <w:rFonts w:ascii="Arial" w:hAnsi="Arial" w:cs="Arial"/>
          <w:color w:val="FFFFFF" w:themeColor="background1"/>
          <w:sz w:val="20"/>
          <w:lang w:val="en-US"/>
        </w:rPr>
        <w:t xml:space="preserve">SECTION 1: </w:t>
      </w:r>
      <w:r w:rsidR="0074598F" w:rsidRPr="00BB3BC6">
        <w:rPr>
          <w:rFonts w:ascii="Arial" w:hAnsi="Arial" w:cs="Arial"/>
          <w:color w:val="FFFFFF" w:themeColor="background1"/>
          <w:sz w:val="20"/>
          <w:lang w:val="en-US"/>
        </w:rPr>
        <w:t xml:space="preserve">APPLICATION TO BE </w:t>
      </w:r>
      <w:r w:rsidR="00BC6C9B">
        <w:rPr>
          <w:rFonts w:ascii="Arial" w:hAnsi="Arial" w:cs="Arial"/>
          <w:color w:val="FFFFFF" w:themeColor="background1"/>
          <w:sz w:val="20"/>
          <w:lang w:val="en-US"/>
        </w:rPr>
        <w:t>PROPOSED</w:t>
      </w:r>
      <w:r w:rsidR="00BC6C9B" w:rsidRPr="00BB3BC6">
        <w:rPr>
          <w:rFonts w:ascii="Arial" w:hAnsi="Arial" w:cs="Arial"/>
          <w:color w:val="FFFFFF" w:themeColor="background1"/>
          <w:sz w:val="20"/>
          <w:lang w:val="en-US"/>
        </w:rPr>
        <w:t xml:space="preserve"> </w:t>
      </w:r>
      <w:r w:rsidR="0074598F" w:rsidRPr="00BB3BC6">
        <w:rPr>
          <w:rFonts w:ascii="Arial" w:hAnsi="Arial" w:cs="Arial"/>
          <w:color w:val="FFFFFF" w:themeColor="background1"/>
          <w:sz w:val="20"/>
          <w:lang w:val="en-US"/>
        </w:rPr>
        <w:t>CONTROLLER</w:t>
      </w:r>
      <w:r w:rsidR="00BC6C9B">
        <w:rPr>
          <w:rFonts w:ascii="Arial" w:hAnsi="Arial" w:cs="Arial"/>
          <w:color w:val="FFFFFF" w:themeColor="background1"/>
          <w:sz w:val="20"/>
          <w:lang w:val="en-US"/>
        </w:rPr>
        <w:t>(S)</w:t>
      </w:r>
      <w:r w:rsidR="0074598F" w:rsidRPr="00BB3BC6">
        <w:rPr>
          <w:rFonts w:ascii="Arial" w:hAnsi="Arial" w:cs="Arial"/>
          <w:color w:val="FFFFFF" w:themeColor="background1"/>
          <w:sz w:val="20"/>
          <w:lang w:val="en-US"/>
        </w:rPr>
        <w:t xml:space="preserve"> </w:t>
      </w:r>
    </w:p>
    <w:p w:rsidR="002F4721" w:rsidRPr="00BB3BC6" w:rsidRDefault="002F4721" w:rsidP="006A2909">
      <w:pPr>
        <w:spacing w:after="0" w:line="288" w:lineRule="auto"/>
        <w:contextualSpacing/>
        <w:jc w:val="both"/>
        <w:rPr>
          <w:rFonts w:ascii="Arial" w:hAnsi="Arial" w:cs="Arial"/>
          <w:sz w:val="20"/>
        </w:rPr>
      </w:pPr>
    </w:p>
    <w:p w:rsidR="00600428" w:rsidRPr="00BB3BC6" w:rsidRDefault="00600428" w:rsidP="006A2909">
      <w:pPr>
        <w:spacing w:after="0" w:line="288" w:lineRule="auto"/>
        <w:contextualSpacing/>
        <w:jc w:val="both"/>
        <w:rPr>
          <w:rFonts w:ascii="Arial" w:hAnsi="Arial" w:cs="Arial"/>
          <w:sz w:val="20"/>
        </w:rPr>
      </w:pPr>
      <w:r w:rsidRPr="00BB3BC6">
        <w:rPr>
          <w:rFonts w:ascii="Arial" w:hAnsi="Arial" w:cs="Arial"/>
          <w:sz w:val="20"/>
        </w:rPr>
        <w:t xml:space="preserve">Proposed controllers: </w:t>
      </w:r>
    </w:p>
    <w:tbl>
      <w:tblPr>
        <w:tblStyle w:val="TableGrid"/>
        <w:tblW w:w="0" w:type="auto"/>
        <w:tblLook w:val="04A0" w:firstRow="1" w:lastRow="0" w:firstColumn="1" w:lastColumn="0" w:noHBand="0" w:noVBand="1"/>
      </w:tblPr>
      <w:tblGrid>
        <w:gridCol w:w="5240"/>
        <w:gridCol w:w="3776"/>
      </w:tblGrid>
      <w:tr w:rsidR="009E5740" w:rsidRPr="00BB3BC6" w:rsidTr="00546F35">
        <w:tc>
          <w:tcPr>
            <w:tcW w:w="5240" w:type="dxa"/>
            <w:shd w:val="clear" w:color="auto" w:fill="E7E6E6" w:themeFill="background2"/>
          </w:tcPr>
          <w:p w:rsidR="009E5740" w:rsidRPr="00BB3BC6" w:rsidRDefault="009E5740" w:rsidP="006A2909">
            <w:pPr>
              <w:spacing w:line="288" w:lineRule="auto"/>
              <w:contextualSpacing/>
              <w:rPr>
                <w:rFonts w:ascii="Arial" w:hAnsi="Arial" w:cs="Arial"/>
                <w:b/>
                <w:sz w:val="18"/>
                <w:szCs w:val="18"/>
                <w:lang w:val="en-US"/>
              </w:rPr>
            </w:pPr>
            <w:r w:rsidRPr="00BB3BC6">
              <w:rPr>
                <w:rFonts w:ascii="Arial" w:hAnsi="Arial" w:cs="Arial"/>
                <w:b/>
                <w:sz w:val="18"/>
                <w:szCs w:val="18"/>
                <w:lang w:val="en-US"/>
              </w:rPr>
              <w:t xml:space="preserve">Name of </w:t>
            </w:r>
            <w:r w:rsidR="004750DF">
              <w:rPr>
                <w:rFonts w:ascii="Arial" w:hAnsi="Arial" w:cs="Arial"/>
                <w:b/>
                <w:sz w:val="18"/>
                <w:szCs w:val="18"/>
                <w:lang w:val="en-US"/>
              </w:rPr>
              <w:t>e</w:t>
            </w:r>
            <w:r w:rsidRPr="00BB3BC6">
              <w:rPr>
                <w:rFonts w:ascii="Arial" w:hAnsi="Arial" w:cs="Arial"/>
                <w:b/>
                <w:sz w:val="18"/>
                <w:szCs w:val="18"/>
                <w:lang w:val="en-US"/>
              </w:rPr>
              <w:t>ntity/</w:t>
            </w:r>
            <w:r w:rsidR="004750DF">
              <w:rPr>
                <w:rFonts w:ascii="Arial" w:hAnsi="Arial" w:cs="Arial"/>
                <w:b/>
                <w:sz w:val="18"/>
                <w:szCs w:val="18"/>
                <w:lang w:val="en-US"/>
              </w:rPr>
              <w:t>i</w:t>
            </w:r>
            <w:r w:rsidRPr="00BB3BC6">
              <w:rPr>
                <w:rFonts w:ascii="Arial" w:hAnsi="Arial" w:cs="Arial"/>
                <w:b/>
                <w:sz w:val="18"/>
                <w:szCs w:val="18"/>
                <w:lang w:val="en-US"/>
              </w:rPr>
              <w:t>ndividual</w:t>
            </w:r>
          </w:p>
        </w:tc>
        <w:tc>
          <w:tcPr>
            <w:tcW w:w="3776" w:type="dxa"/>
            <w:shd w:val="clear" w:color="auto" w:fill="E7E6E6" w:themeFill="background2"/>
          </w:tcPr>
          <w:p w:rsidR="009E5740" w:rsidRPr="00BB3BC6" w:rsidRDefault="005536F3" w:rsidP="006A2909">
            <w:pPr>
              <w:spacing w:line="288" w:lineRule="auto"/>
              <w:contextualSpacing/>
              <w:rPr>
                <w:rFonts w:ascii="Arial" w:hAnsi="Arial" w:cs="Arial"/>
                <w:b/>
                <w:sz w:val="18"/>
                <w:szCs w:val="18"/>
                <w:lang w:val="en-US"/>
              </w:rPr>
            </w:pPr>
            <w:r w:rsidRPr="00BB3BC6">
              <w:rPr>
                <w:rFonts w:ascii="Arial" w:hAnsi="Arial" w:cs="Arial"/>
                <w:b/>
                <w:sz w:val="18"/>
                <w:szCs w:val="18"/>
                <w:lang w:val="en-US"/>
              </w:rPr>
              <w:t>U</w:t>
            </w:r>
            <w:r w:rsidR="002F4721" w:rsidRPr="00BB3BC6">
              <w:rPr>
                <w:rFonts w:ascii="Arial" w:hAnsi="Arial" w:cs="Arial"/>
                <w:b/>
                <w:sz w:val="18"/>
                <w:szCs w:val="18"/>
                <w:lang w:val="en-US"/>
              </w:rPr>
              <w:t>ltimate, intermediate or immediate</w:t>
            </w:r>
            <w:r w:rsidRPr="00BB3BC6">
              <w:rPr>
                <w:rFonts w:ascii="Arial" w:hAnsi="Arial" w:cs="Arial"/>
                <w:b/>
                <w:sz w:val="18"/>
                <w:szCs w:val="18"/>
                <w:lang w:val="en-US"/>
              </w:rPr>
              <w:t xml:space="preserve"> controller</w:t>
            </w:r>
            <w:r w:rsidR="002F4721" w:rsidRPr="00BB3BC6">
              <w:rPr>
                <w:rFonts w:ascii="Arial" w:hAnsi="Arial" w:cs="Arial"/>
                <w:b/>
                <w:sz w:val="18"/>
                <w:szCs w:val="18"/>
                <w:lang w:val="en-US"/>
              </w:rPr>
              <w:t xml:space="preserve"> </w:t>
            </w:r>
          </w:p>
        </w:tc>
      </w:tr>
      <w:sdt>
        <w:sdtPr>
          <w:rPr>
            <w:rFonts w:ascii="Arial" w:hAnsi="Arial" w:cs="Arial"/>
            <w:sz w:val="18"/>
            <w:szCs w:val="18"/>
            <w:lang w:val="en-US"/>
          </w:rPr>
          <w:id w:val="249551337"/>
          <w15:repeatingSection/>
        </w:sdtPr>
        <w:sdtContent>
          <w:sdt>
            <w:sdtPr>
              <w:rPr>
                <w:rFonts w:ascii="Arial" w:hAnsi="Arial" w:cs="Arial"/>
                <w:sz w:val="18"/>
                <w:szCs w:val="18"/>
                <w:lang w:val="en-US"/>
              </w:rPr>
              <w:id w:val="-1403976420"/>
              <w:placeholder>
                <w:docPart w:val="DefaultPlaceholder_-1854013436"/>
              </w:placeholder>
              <w15:repeatingSectionItem/>
            </w:sdtPr>
            <w:sdtContent>
              <w:tr w:rsidR="002F4721" w:rsidRPr="00BB3BC6" w:rsidTr="00546F35">
                <w:sdt>
                  <w:sdtPr>
                    <w:rPr>
                      <w:rFonts w:ascii="Arial" w:hAnsi="Arial" w:cs="Arial"/>
                      <w:sz w:val="18"/>
                      <w:szCs w:val="18"/>
                      <w:lang w:val="en-US"/>
                    </w:rPr>
                    <w:id w:val="-1333289873"/>
                    <w:placeholder>
                      <w:docPart w:val="DefaultPlaceholder_-1854013440"/>
                    </w:placeholder>
                    <w:showingPlcHdr/>
                  </w:sdtPr>
                  <w:sdtContent>
                    <w:tc>
                      <w:tcPr>
                        <w:tcW w:w="5240" w:type="dxa"/>
                        <w:shd w:val="clear" w:color="auto" w:fill="DEEAF6" w:themeFill="accent1" w:themeFillTint="33"/>
                      </w:tcPr>
                      <w:p w:rsidR="002F4721" w:rsidRPr="00BB3BC6" w:rsidRDefault="002B6437" w:rsidP="006A2909">
                        <w:pPr>
                          <w:spacing w:line="288" w:lineRule="auto"/>
                          <w:contextualSpacing/>
                          <w:jc w:val="both"/>
                          <w:rPr>
                            <w:rFonts w:ascii="Arial" w:hAnsi="Arial" w:cs="Arial"/>
                            <w:sz w:val="18"/>
                            <w:szCs w:val="18"/>
                            <w:lang w:val="en-US"/>
                          </w:rPr>
                        </w:pPr>
                        <w:r w:rsidRPr="00BB3BC6">
                          <w:rPr>
                            <w:rStyle w:val="PlaceholderText"/>
                            <w:rFonts w:ascii="Arial" w:hAnsi="Arial" w:cs="Arial"/>
                            <w:sz w:val="18"/>
                            <w:szCs w:val="18"/>
                          </w:rPr>
                          <w:t>Click or tap here to enter text.</w:t>
                        </w:r>
                      </w:p>
                    </w:tc>
                  </w:sdtContent>
                </w:sdt>
                <w:sdt>
                  <w:sdtPr>
                    <w:rPr>
                      <w:rFonts w:ascii="Arial" w:hAnsi="Arial" w:cs="Arial"/>
                      <w:sz w:val="18"/>
                      <w:szCs w:val="18"/>
                      <w:lang w:val="en-US"/>
                    </w:rPr>
                    <w:id w:val="1804269764"/>
                    <w:placeholder>
                      <w:docPart w:val="DefaultPlaceholder_-1854013439"/>
                    </w:placeholder>
                    <w:showingPlcHdr/>
                    <w:dropDownList>
                      <w:listItem w:value="Choose an item."/>
                      <w:listItem w:displayText="Ultimate controller" w:value="Ultimate controller"/>
                      <w:listItem w:displayText="Intermediate controller" w:value="Intermediate controller"/>
                      <w:listItem w:displayText="Immediate controller" w:value="Immediate controller"/>
                    </w:dropDownList>
                  </w:sdtPr>
                  <w:sdtContent>
                    <w:tc>
                      <w:tcPr>
                        <w:tcW w:w="3776" w:type="dxa"/>
                        <w:shd w:val="clear" w:color="auto" w:fill="DEEAF6" w:themeFill="accent1" w:themeFillTint="33"/>
                      </w:tcPr>
                      <w:p w:rsidR="002F4721" w:rsidRPr="00BB3BC6" w:rsidRDefault="000408F3" w:rsidP="006A2909">
                        <w:pPr>
                          <w:spacing w:line="288" w:lineRule="auto"/>
                          <w:contextualSpacing/>
                          <w:jc w:val="both"/>
                          <w:rPr>
                            <w:rFonts w:ascii="Arial" w:hAnsi="Arial" w:cs="Arial"/>
                            <w:sz w:val="18"/>
                            <w:szCs w:val="18"/>
                            <w:lang w:val="en-US"/>
                          </w:rPr>
                        </w:pPr>
                        <w:r w:rsidRPr="00BB3BC6">
                          <w:rPr>
                            <w:rStyle w:val="PlaceholderText"/>
                            <w:rFonts w:ascii="Arial" w:hAnsi="Arial" w:cs="Arial"/>
                            <w:sz w:val="18"/>
                            <w:szCs w:val="18"/>
                          </w:rPr>
                          <w:t>Choose an item.</w:t>
                        </w:r>
                      </w:p>
                    </w:tc>
                  </w:sdtContent>
                </w:sdt>
              </w:tr>
            </w:sdtContent>
          </w:sdt>
        </w:sdtContent>
      </w:sdt>
    </w:tbl>
    <w:p w:rsidR="009E5740" w:rsidRPr="00BB3BC6" w:rsidRDefault="009E5740" w:rsidP="006A2909">
      <w:pPr>
        <w:spacing w:after="0" w:line="288" w:lineRule="auto"/>
        <w:contextualSpacing/>
        <w:jc w:val="both"/>
        <w:rPr>
          <w:rFonts w:ascii="Arial" w:hAnsi="Arial" w:cs="Arial"/>
          <w:sz w:val="20"/>
          <w:lang w:val="en-US"/>
        </w:rPr>
      </w:pPr>
    </w:p>
    <w:p w:rsidR="009E5740" w:rsidRPr="00BB3BC6" w:rsidRDefault="009E5740" w:rsidP="006A2909">
      <w:pPr>
        <w:spacing w:after="0" w:line="288" w:lineRule="auto"/>
        <w:contextualSpacing/>
        <w:jc w:val="both"/>
        <w:rPr>
          <w:rFonts w:ascii="Arial" w:hAnsi="Arial" w:cs="Arial"/>
          <w:sz w:val="20"/>
          <w:lang w:val="en-US"/>
        </w:rPr>
      </w:pPr>
      <w:r w:rsidRPr="00BB3BC6">
        <w:rPr>
          <w:rFonts w:ascii="Arial" w:hAnsi="Arial" w:cs="Arial"/>
          <w:sz w:val="20"/>
          <w:lang w:val="en-US"/>
        </w:rPr>
        <w:t>For obtain</w:t>
      </w:r>
      <w:r w:rsidR="006462F7" w:rsidRPr="00BB3BC6">
        <w:rPr>
          <w:rFonts w:ascii="Arial" w:hAnsi="Arial" w:cs="Arial"/>
          <w:sz w:val="20"/>
          <w:lang w:val="en-US"/>
        </w:rPr>
        <w:t>ing</w:t>
      </w:r>
      <w:r w:rsidRPr="00BB3BC6">
        <w:rPr>
          <w:rFonts w:ascii="Arial" w:hAnsi="Arial" w:cs="Arial"/>
          <w:sz w:val="20"/>
          <w:lang w:val="en-US"/>
        </w:rPr>
        <w:t xml:space="preserve"> effective control </w:t>
      </w:r>
      <w:r w:rsidR="006462F7" w:rsidRPr="00BB3BC6">
        <w:rPr>
          <w:rFonts w:ascii="Arial" w:hAnsi="Arial" w:cs="Arial"/>
          <w:sz w:val="20"/>
          <w:lang w:val="en-US"/>
        </w:rPr>
        <w:t>(“propose</w:t>
      </w:r>
      <w:r w:rsidR="00561B7E" w:rsidRPr="00BB3BC6">
        <w:rPr>
          <w:rFonts w:ascii="Arial" w:hAnsi="Arial" w:cs="Arial"/>
          <w:sz w:val="20"/>
          <w:lang w:val="en-US"/>
        </w:rPr>
        <w:t>d</w:t>
      </w:r>
      <w:r w:rsidR="006462F7" w:rsidRPr="00BB3BC6">
        <w:rPr>
          <w:rFonts w:ascii="Arial" w:hAnsi="Arial" w:cs="Arial"/>
          <w:sz w:val="20"/>
          <w:lang w:val="en-US"/>
        </w:rPr>
        <w:t xml:space="preserve"> acquisition”) </w:t>
      </w:r>
      <w:r w:rsidRPr="00BB3BC6">
        <w:rPr>
          <w:rFonts w:ascii="Arial" w:hAnsi="Arial" w:cs="Arial"/>
          <w:sz w:val="20"/>
          <w:lang w:val="en-US"/>
        </w:rPr>
        <w:t>of</w:t>
      </w:r>
      <w:r w:rsidR="004235AD" w:rsidRPr="00BB3BC6">
        <w:rPr>
          <w:rFonts w:ascii="Arial" w:hAnsi="Arial" w:cs="Arial"/>
          <w:sz w:val="20"/>
          <w:lang w:val="en-US"/>
        </w:rPr>
        <w:t>:</w:t>
      </w:r>
    </w:p>
    <w:tbl>
      <w:tblPr>
        <w:tblStyle w:val="TableGrid"/>
        <w:tblW w:w="0" w:type="auto"/>
        <w:tblLook w:val="04A0" w:firstRow="1" w:lastRow="0" w:firstColumn="1" w:lastColumn="0" w:noHBand="0" w:noVBand="1"/>
      </w:tblPr>
      <w:tblGrid>
        <w:gridCol w:w="3256"/>
        <w:gridCol w:w="5760"/>
      </w:tblGrid>
      <w:tr w:rsidR="009E5740" w:rsidRPr="00BB3BC6" w:rsidTr="009E5740">
        <w:tc>
          <w:tcPr>
            <w:tcW w:w="3256" w:type="dxa"/>
          </w:tcPr>
          <w:p w:rsidR="009E5740" w:rsidRPr="00BB3BC6" w:rsidRDefault="00361E6C" w:rsidP="006A2909">
            <w:pPr>
              <w:spacing w:line="288" w:lineRule="auto"/>
              <w:contextualSpacing/>
              <w:jc w:val="both"/>
              <w:rPr>
                <w:rFonts w:ascii="Arial" w:hAnsi="Arial" w:cs="Arial"/>
                <w:b/>
                <w:sz w:val="18"/>
                <w:szCs w:val="18"/>
                <w:lang w:val="en-US"/>
              </w:rPr>
            </w:pPr>
            <w:r w:rsidRPr="00BB3BC6">
              <w:rPr>
                <w:rFonts w:ascii="Arial" w:hAnsi="Arial" w:cs="Arial"/>
                <w:b/>
                <w:sz w:val="18"/>
                <w:szCs w:val="18"/>
                <w:lang w:val="en-US"/>
              </w:rPr>
              <w:t>Full n</w:t>
            </w:r>
            <w:r w:rsidR="009E5740" w:rsidRPr="00BB3BC6">
              <w:rPr>
                <w:rFonts w:ascii="Arial" w:hAnsi="Arial" w:cs="Arial"/>
                <w:b/>
                <w:sz w:val="18"/>
                <w:szCs w:val="18"/>
                <w:lang w:val="en-US"/>
              </w:rPr>
              <w:t xml:space="preserve">ame of </w:t>
            </w:r>
            <w:r w:rsidRPr="00BB3BC6">
              <w:rPr>
                <w:rFonts w:ascii="Arial" w:hAnsi="Arial" w:cs="Arial"/>
                <w:b/>
                <w:sz w:val="18"/>
                <w:szCs w:val="18"/>
                <w:lang w:val="en-US"/>
              </w:rPr>
              <w:t xml:space="preserve">the </w:t>
            </w:r>
            <w:r w:rsidR="009E5740" w:rsidRPr="00BB3BC6">
              <w:rPr>
                <w:rFonts w:ascii="Arial" w:hAnsi="Arial" w:cs="Arial"/>
                <w:b/>
                <w:sz w:val="18"/>
                <w:szCs w:val="18"/>
                <w:lang w:val="en-US"/>
              </w:rPr>
              <w:t>Licensee</w:t>
            </w:r>
          </w:p>
        </w:tc>
        <w:sdt>
          <w:sdtPr>
            <w:rPr>
              <w:rFonts w:ascii="Arial" w:hAnsi="Arial" w:cs="Arial"/>
              <w:sz w:val="18"/>
              <w:szCs w:val="18"/>
              <w:lang w:val="en-US"/>
            </w:rPr>
            <w:id w:val="-1619591142"/>
            <w:placeholder>
              <w:docPart w:val="DefaultPlaceholder_-1854013440"/>
            </w:placeholder>
            <w:showingPlcHdr/>
          </w:sdtPr>
          <w:sdtContent>
            <w:tc>
              <w:tcPr>
                <w:tcW w:w="5760" w:type="dxa"/>
                <w:shd w:val="clear" w:color="auto" w:fill="DEEAF6" w:themeFill="accent1" w:themeFillTint="33"/>
              </w:tcPr>
              <w:p w:rsidR="009E5740" w:rsidRPr="00BB3BC6" w:rsidRDefault="002B6437" w:rsidP="006A2909">
                <w:pPr>
                  <w:spacing w:line="288" w:lineRule="auto"/>
                  <w:contextualSpacing/>
                  <w:jc w:val="both"/>
                  <w:rPr>
                    <w:rFonts w:ascii="Arial" w:hAnsi="Arial" w:cs="Arial"/>
                    <w:sz w:val="18"/>
                    <w:szCs w:val="18"/>
                    <w:lang w:val="en-US"/>
                  </w:rPr>
                </w:pPr>
                <w:r w:rsidRPr="00BB3BC6">
                  <w:rPr>
                    <w:rStyle w:val="PlaceholderText"/>
                    <w:rFonts w:ascii="Arial" w:hAnsi="Arial" w:cs="Arial"/>
                    <w:sz w:val="18"/>
                    <w:szCs w:val="18"/>
                  </w:rPr>
                  <w:t>Click or tap here to enter text.</w:t>
                </w:r>
              </w:p>
            </w:tc>
          </w:sdtContent>
        </w:sdt>
      </w:tr>
    </w:tbl>
    <w:p w:rsidR="009E5740" w:rsidRPr="00BB3BC6" w:rsidRDefault="00765ED8" w:rsidP="006A2909">
      <w:pPr>
        <w:tabs>
          <w:tab w:val="left" w:pos="2490"/>
        </w:tabs>
        <w:spacing w:after="0" w:line="288" w:lineRule="auto"/>
        <w:contextualSpacing/>
        <w:jc w:val="both"/>
        <w:rPr>
          <w:rFonts w:ascii="Arial" w:hAnsi="Arial" w:cs="Arial"/>
          <w:sz w:val="20"/>
          <w:lang w:val="en-US"/>
        </w:rPr>
      </w:pPr>
      <w:r w:rsidRPr="00BB3BC6">
        <w:rPr>
          <w:rFonts w:ascii="Arial" w:hAnsi="Arial" w:cs="Arial"/>
          <w:sz w:val="20"/>
          <w:lang w:val="en-US"/>
        </w:rPr>
        <w:tab/>
      </w:r>
    </w:p>
    <w:p w:rsidR="009E5740" w:rsidRPr="00BB3BC6" w:rsidRDefault="009E5740" w:rsidP="006A2909">
      <w:pPr>
        <w:shd w:val="clear" w:color="auto" w:fill="44546A" w:themeFill="text2"/>
        <w:spacing w:after="0" w:line="288" w:lineRule="auto"/>
        <w:contextualSpacing/>
        <w:jc w:val="both"/>
        <w:rPr>
          <w:rFonts w:ascii="Arial" w:hAnsi="Arial" w:cs="Arial"/>
          <w:color w:val="FFFFFF" w:themeColor="background1"/>
          <w:sz w:val="20"/>
          <w:lang w:val="en-US"/>
        </w:rPr>
      </w:pPr>
      <w:r w:rsidRPr="00BB3BC6">
        <w:rPr>
          <w:rFonts w:ascii="Arial" w:hAnsi="Arial" w:cs="Arial"/>
          <w:color w:val="FFFFFF" w:themeColor="background1"/>
          <w:sz w:val="20"/>
          <w:lang w:val="en-US"/>
        </w:rPr>
        <w:t xml:space="preserve">SECTION 2: CONTACT </w:t>
      </w:r>
      <w:r w:rsidR="002B6437" w:rsidRPr="00BB3BC6">
        <w:rPr>
          <w:rFonts w:ascii="Arial" w:hAnsi="Arial" w:cs="Arial"/>
          <w:color w:val="FFFFFF" w:themeColor="background1"/>
          <w:sz w:val="20"/>
          <w:lang w:val="en-US"/>
        </w:rPr>
        <w:t>PERSON</w:t>
      </w:r>
      <w:r w:rsidR="004F753B" w:rsidRPr="00BB3BC6">
        <w:rPr>
          <w:rFonts w:ascii="Arial" w:hAnsi="Arial" w:cs="Arial"/>
          <w:color w:val="FFFFFF" w:themeColor="background1"/>
          <w:sz w:val="20"/>
          <w:lang w:val="en-US"/>
        </w:rPr>
        <w:t>(S)</w:t>
      </w:r>
    </w:p>
    <w:p w:rsidR="00B53130" w:rsidRPr="00BB3BC6" w:rsidRDefault="00B53130" w:rsidP="006A2909">
      <w:pPr>
        <w:spacing w:after="0" w:line="288" w:lineRule="auto"/>
        <w:contextualSpacing/>
        <w:jc w:val="both"/>
        <w:rPr>
          <w:rFonts w:ascii="Arial" w:hAnsi="Arial" w:cs="Arial"/>
          <w:sz w:val="20"/>
          <w:szCs w:val="20"/>
          <w:lang w:val="en-US"/>
        </w:rPr>
      </w:pPr>
    </w:p>
    <w:p w:rsidR="009E5740" w:rsidRPr="00BB3BC6" w:rsidRDefault="00B53130" w:rsidP="006A2909">
      <w:pPr>
        <w:spacing w:after="0" w:line="288" w:lineRule="auto"/>
        <w:contextualSpacing/>
        <w:jc w:val="both"/>
        <w:rPr>
          <w:rFonts w:ascii="Arial" w:hAnsi="Arial" w:cs="Arial"/>
          <w:sz w:val="20"/>
          <w:lang w:val="en-US"/>
        </w:rPr>
      </w:pPr>
      <w:r w:rsidRPr="00BB3BC6">
        <w:rPr>
          <w:rFonts w:ascii="Arial" w:hAnsi="Arial" w:cs="Arial"/>
          <w:sz w:val="20"/>
          <w:szCs w:val="20"/>
          <w:lang w:val="en-US"/>
        </w:rPr>
        <w:t xml:space="preserve">Provide the </w:t>
      </w:r>
      <w:r w:rsidRPr="00BB3BC6">
        <w:rPr>
          <w:rFonts w:ascii="Arial" w:hAnsi="Arial" w:cs="Arial"/>
          <w:sz w:val="20"/>
          <w:szCs w:val="20"/>
        </w:rPr>
        <w:t xml:space="preserve">following details </w:t>
      </w:r>
      <w:r w:rsidR="002F4EF4" w:rsidRPr="00BB3BC6">
        <w:rPr>
          <w:rFonts w:ascii="Arial" w:hAnsi="Arial" w:cs="Arial"/>
          <w:sz w:val="20"/>
          <w:szCs w:val="20"/>
        </w:rPr>
        <w:t>of the person who will be liaising with the Authority on this application. This person should be familiar with the application and able to address queries from the Authority on the application.</w:t>
      </w:r>
    </w:p>
    <w:sdt>
      <w:sdtPr>
        <w:rPr>
          <w:rFonts w:ascii="Arial" w:hAnsi="Arial" w:cs="Arial"/>
          <w:b/>
          <w:sz w:val="18"/>
          <w:szCs w:val="18"/>
          <w:lang w:val="en-US"/>
        </w:rPr>
        <w:id w:val="1097605413"/>
        <w15:repeatingSection/>
      </w:sdtPr>
      <w:sdtEndPr>
        <w:rPr>
          <w:b w:val="0"/>
          <w:sz w:val="20"/>
          <w:szCs w:val="22"/>
        </w:rPr>
      </w:sdtEndPr>
      <w:sdtContent>
        <w:sdt>
          <w:sdtPr>
            <w:rPr>
              <w:rFonts w:ascii="Arial" w:hAnsi="Arial" w:cs="Arial"/>
              <w:b/>
              <w:sz w:val="18"/>
              <w:szCs w:val="18"/>
              <w:lang w:val="en-US"/>
            </w:rPr>
            <w:id w:val="-1809398607"/>
            <w:placeholder>
              <w:docPart w:val="DefaultPlaceholder_-1854013436"/>
            </w:placeholder>
            <w15:repeatingSectionItem/>
          </w:sdtPr>
          <w:sdtEndPr>
            <w:rPr>
              <w:b w:val="0"/>
              <w:sz w:val="20"/>
              <w:szCs w:val="22"/>
            </w:rPr>
          </w:sdtEndPr>
          <w:sdtContent>
            <w:tbl>
              <w:tblPr>
                <w:tblStyle w:val="TableGrid"/>
                <w:tblW w:w="0" w:type="auto"/>
                <w:tblLook w:val="04A0" w:firstRow="1" w:lastRow="0" w:firstColumn="1" w:lastColumn="0" w:noHBand="0" w:noVBand="1"/>
              </w:tblPr>
              <w:tblGrid>
                <w:gridCol w:w="2689"/>
                <w:gridCol w:w="6327"/>
              </w:tblGrid>
              <w:tr w:rsidR="009E5740" w:rsidRPr="00BB3BC6" w:rsidTr="00616BD2">
                <w:tc>
                  <w:tcPr>
                    <w:tcW w:w="2689" w:type="dxa"/>
                  </w:tcPr>
                  <w:p w:rsidR="009E5740" w:rsidRPr="00BB3BC6" w:rsidRDefault="009E5740" w:rsidP="006A2909">
                    <w:pPr>
                      <w:spacing w:line="288" w:lineRule="auto"/>
                      <w:contextualSpacing/>
                      <w:jc w:val="both"/>
                      <w:rPr>
                        <w:rFonts w:ascii="Arial" w:hAnsi="Arial" w:cs="Arial"/>
                        <w:b/>
                        <w:sz w:val="18"/>
                        <w:szCs w:val="18"/>
                        <w:lang w:val="en-US"/>
                      </w:rPr>
                    </w:pPr>
                    <w:r w:rsidRPr="00BB3BC6">
                      <w:rPr>
                        <w:rFonts w:ascii="Arial" w:hAnsi="Arial" w:cs="Arial"/>
                        <w:b/>
                        <w:sz w:val="18"/>
                        <w:szCs w:val="18"/>
                        <w:lang w:val="en-US"/>
                      </w:rPr>
                      <w:t>Name</w:t>
                    </w:r>
                    <w:r w:rsidR="002B6437" w:rsidRPr="00BB3BC6">
                      <w:rPr>
                        <w:rFonts w:ascii="Arial" w:hAnsi="Arial" w:cs="Arial"/>
                        <w:b/>
                        <w:sz w:val="18"/>
                        <w:szCs w:val="18"/>
                        <w:lang w:val="en-US"/>
                      </w:rPr>
                      <w:t xml:space="preserve"> of contact person</w:t>
                    </w:r>
                  </w:p>
                </w:tc>
                <w:sdt>
                  <w:sdtPr>
                    <w:rPr>
                      <w:rFonts w:cstheme="minorHAnsi"/>
                      <w:sz w:val="18"/>
                      <w:szCs w:val="18"/>
                      <w:lang w:val="en-US"/>
                    </w:rPr>
                    <w:id w:val="-2000407646"/>
                    <w:lock w:val="contentLocked"/>
                    <w:placeholder>
                      <w:docPart w:val="6A98582E0046441197B518797EEC41D4"/>
                    </w:placeholder>
                    <w:showingPlcHdr/>
                  </w:sdtPr>
                  <w:sdtContent>
                    <w:tc>
                      <w:tcPr>
                        <w:tcW w:w="6327" w:type="dxa"/>
                        <w:shd w:val="clear" w:color="auto" w:fill="DEEAF6" w:themeFill="accent1" w:themeFillTint="33"/>
                      </w:tcPr>
                      <w:p w:rsidR="009E5740" w:rsidRPr="00BB3BC6" w:rsidRDefault="00B50015" w:rsidP="006A2909">
                        <w:pPr>
                          <w:spacing w:line="288" w:lineRule="auto"/>
                          <w:contextualSpacing/>
                          <w:jc w:val="both"/>
                          <w:rPr>
                            <w:rFonts w:ascii="Arial" w:hAnsi="Arial" w:cs="Arial"/>
                            <w:sz w:val="18"/>
                            <w:szCs w:val="18"/>
                            <w:lang w:val="en-US"/>
                          </w:rPr>
                        </w:pPr>
                        <w:r w:rsidRPr="00BA45B8">
                          <w:rPr>
                            <w:rStyle w:val="PlaceholderText"/>
                            <w:rFonts w:cstheme="minorHAnsi"/>
                            <w:sz w:val="18"/>
                            <w:szCs w:val="18"/>
                          </w:rPr>
                          <w:t>Click or tap here to enter text.</w:t>
                        </w:r>
                      </w:p>
                    </w:tc>
                  </w:sdtContent>
                </w:sdt>
              </w:tr>
              <w:tr w:rsidR="009E5740" w:rsidRPr="00BB3BC6" w:rsidTr="00616BD2">
                <w:tc>
                  <w:tcPr>
                    <w:tcW w:w="2689" w:type="dxa"/>
                  </w:tcPr>
                  <w:p w:rsidR="009E5740" w:rsidRPr="00BB3BC6" w:rsidRDefault="009E5740" w:rsidP="006A2909">
                    <w:pPr>
                      <w:spacing w:line="288" w:lineRule="auto"/>
                      <w:contextualSpacing/>
                      <w:jc w:val="both"/>
                      <w:rPr>
                        <w:rFonts w:ascii="Arial" w:hAnsi="Arial" w:cs="Arial"/>
                        <w:b/>
                        <w:sz w:val="18"/>
                        <w:szCs w:val="18"/>
                        <w:lang w:val="en-US"/>
                      </w:rPr>
                    </w:pPr>
                    <w:r w:rsidRPr="00BB3BC6">
                      <w:rPr>
                        <w:rFonts w:ascii="Arial" w:hAnsi="Arial" w:cs="Arial"/>
                        <w:b/>
                        <w:sz w:val="18"/>
                        <w:szCs w:val="18"/>
                        <w:lang w:val="en-US"/>
                      </w:rPr>
                      <w:t>Designation</w:t>
                    </w:r>
                  </w:p>
                </w:tc>
                <w:sdt>
                  <w:sdtPr>
                    <w:rPr>
                      <w:rFonts w:cstheme="minorHAnsi"/>
                      <w:sz w:val="18"/>
                      <w:szCs w:val="18"/>
                      <w:lang w:val="en-US"/>
                    </w:rPr>
                    <w:id w:val="-836149941"/>
                    <w:placeholder>
                      <w:docPart w:val="C35B4AF1FC7642FEAF2C801CA8B52C8C"/>
                    </w:placeholder>
                    <w:showingPlcHdr/>
                  </w:sdtPr>
                  <w:sdtContent>
                    <w:tc>
                      <w:tcPr>
                        <w:tcW w:w="6327" w:type="dxa"/>
                        <w:shd w:val="clear" w:color="auto" w:fill="DEEAF6" w:themeFill="accent1" w:themeFillTint="33"/>
                      </w:tcPr>
                      <w:p w:rsidR="009E5740" w:rsidRPr="00BB3BC6" w:rsidRDefault="00B50015" w:rsidP="006A2909">
                        <w:pPr>
                          <w:spacing w:line="288" w:lineRule="auto"/>
                          <w:contextualSpacing/>
                          <w:jc w:val="both"/>
                          <w:rPr>
                            <w:rFonts w:ascii="Arial" w:hAnsi="Arial" w:cs="Arial"/>
                            <w:sz w:val="18"/>
                            <w:szCs w:val="18"/>
                            <w:lang w:val="en-US"/>
                          </w:rPr>
                        </w:pPr>
                        <w:r w:rsidRPr="00BA45B8">
                          <w:rPr>
                            <w:rStyle w:val="PlaceholderText"/>
                            <w:rFonts w:cstheme="minorHAnsi"/>
                            <w:sz w:val="18"/>
                            <w:szCs w:val="18"/>
                          </w:rPr>
                          <w:t>Click or tap here to enter text.</w:t>
                        </w:r>
                      </w:p>
                    </w:tc>
                  </w:sdtContent>
                </w:sdt>
              </w:tr>
              <w:tr w:rsidR="002B6437" w:rsidRPr="00BB3BC6" w:rsidTr="002B6437">
                <w:tc>
                  <w:tcPr>
                    <w:tcW w:w="2689" w:type="dxa"/>
                  </w:tcPr>
                  <w:p w:rsidR="002B6437" w:rsidRPr="00BB3BC6" w:rsidRDefault="002B6437" w:rsidP="006A2909">
                    <w:pPr>
                      <w:spacing w:line="288" w:lineRule="auto"/>
                      <w:contextualSpacing/>
                      <w:jc w:val="both"/>
                      <w:rPr>
                        <w:rFonts w:ascii="Arial" w:hAnsi="Arial" w:cs="Arial"/>
                        <w:b/>
                        <w:sz w:val="18"/>
                        <w:szCs w:val="18"/>
                        <w:lang w:val="en-US"/>
                      </w:rPr>
                    </w:pPr>
                    <w:r w:rsidRPr="00BB3BC6">
                      <w:rPr>
                        <w:rFonts w:ascii="Arial" w:hAnsi="Arial" w:cs="Arial"/>
                        <w:b/>
                        <w:sz w:val="18"/>
                        <w:szCs w:val="18"/>
                        <w:lang w:val="en-US"/>
                      </w:rPr>
                      <w:t xml:space="preserve">Company </w:t>
                    </w:r>
                  </w:p>
                </w:tc>
                <w:sdt>
                  <w:sdtPr>
                    <w:rPr>
                      <w:rFonts w:cstheme="minorHAnsi"/>
                      <w:sz w:val="18"/>
                      <w:szCs w:val="18"/>
                      <w:lang w:val="en-US"/>
                    </w:rPr>
                    <w:id w:val="1536853351"/>
                    <w:placeholder>
                      <w:docPart w:val="8EDA259D7AF84181AA9F0C6EA5DE87D4"/>
                    </w:placeholder>
                    <w:showingPlcHdr/>
                  </w:sdtPr>
                  <w:sdtContent>
                    <w:tc>
                      <w:tcPr>
                        <w:tcW w:w="6327" w:type="dxa"/>
                        <w:shd w:val="clear" w:color="auto" w:fill="DEEAF6" w:themeFill="accent1" w:themeFillTint="33"/>
                      </w:tcPr>
                      <w:p w:rsidR="002B6437" w:rsidRPr="00BB3BC6" w:rsidRDefault="00B50015" w:rsidP="006A2909">
                        <w:pPr>
                          <w:spacing w:line="288" w:lineRule="auto"/>
                          <w:contextualSpacing/>
                          <w:jc w:val="both"/>
                          <w:rPr>
                            <w:rFonts w:ascii="Arial" w:hAnsi="Arial" w:cs="Arial"/>
                            <w:sz w:val="18"/>
                            <w:szCs w:val="18"/>
                            <w:lang w:val="en-US"/>
                          </w:rPr>
                        </w:pPr>
                        <w:r w:rsidRPr="00BA45B8">
                          <w:rPr>
                            <w:rStyle w:val="PlaceholderText"/>
                            <w:rFonts w:cstheme="minorHAnsi"/>
                            <w:sz w:val="18"/>
                            <w:szCs w:val="18"/>
                          </w:rPr>
                          <w:t>Click or tap here to enter text.</w:t>
                        </w:r>
                      </w:p>
                    </w:tc>
                  </w:sdtContent>
                </w:sdt>
              </w:tr>
              <w:tr w:rsidR="002B6437" w:rsidRPr="00BB3BC6" w:rsidTr="00616BD2">
                <w:tc>
                  <w:tcPr>
                    <w:tcW w:w="2689" w:type="dxa"/>
                  </w:tcPr>
                  <w:p w:rsidR="002B6437" w:rsidRPr="00BB3BC6" w:rsidRDefault="002B6437" w:rsidP="006A2909">
                    <w:pPr>
                      <w:spacing w:line="288" w:lineRule="auto"/>
                      <w:contextualSpacing/>
                      <w:jc w:val="both"/>
                      <w:rPr>
                        <w:rFonts w:ascii="Arial" w:hAnsi="Arial" w:cs="Arial"/>
                        <w:b/>
                        <w:sz w:val="18"/>
                        <w:szCs w:val="18"/>
                        <w:lang w:val="en-US"/>
                      </w:rPr>
                    </w:pPr>
                    <w:r w:rsidRPr="00BB3BC6">
                      <w:rPr>
                        <w:rFonts w:ascii="Arial" w:hAnsi="Arial" w:cs="Arial"/>
                        <w:b/>
                        <w:sz w:val="18"/>
                        <w:szCs w:val="18"/>
                        <w:lang w:val="en-US"/>
                      </w:rPr>
                      <w:t>Contact number</w:t>
                    </w:r>
                  </w:p>
                </w:tc>
                <w:tc>
                  <w:tcPr>
                    <w:tcW w:w="6327" w:type="dxa"/>
                    <w:shd w:val="clear" w:color="auto" w:fill="DEEAF6" w:themeFill="accent1" w:themeFillTint="33"/>
                  </w:tcPr>
                  <w:p w:rsidR="002B6437" w:rsidRPr="00BB3BC6" w:rsidRDefault="00000000" w:rsidP="006A2909">
                    <w:pPr>
                      <w:spacing w:line="288" w:lineRule="auto"/>
                      <w:contextualSpacing/>
                      <w:jc w:val="both"/>
                      <w:rPr>
                        <w:rFonts w:ascii="Arial" w:hAnsi="Arial" w:cs="Arial"/>
                        <w:sz w:val="18"/>
                        <w:szCs w:val="18"/>
                        <w:lang w:val="en-US"/>
                      </w:rPr>
                    </w:pPr>
                    <w:sdt>
                      <w:sdtPr>
                        <w:rPr>
                          <w:rFonts w:cstheme="minorHAnsi"/>
                          <w:sz w:val="18"/>
                          <w:szCs w:val="18"/>
                        </w:rPr>
                        <w:id w:val="-1009830790"/>
                        <w:placeholder>
                          <w:docPart w:val="EDC9714173124B6D8A021DF5D44CAC9E"/>
                        </w:placeholder>
                        <w:showingPlcHdr/>
                      </w:sdtPr>
                      <w:sdtContent>
                        <w:r w:rsidR="00B50015" w:rsidRPr="00BA45B8">
                          <w:rPr>
                            <w:rStyle w:val="PlaceholderText"/>
                            <w:rFonts w:cstheme="minorHAnsi"/>
                            <w:sz w:val="18"/>
                            <w:szCs w:val="18"/>
                          </w:rPr>
                          <w:t>Click or tap here to enter text.</w:t>
                        </w:r>
                      </w:sdtContent>
                    </w:sdt>
                  </w:p>
                </w:tc>
              </w:tr>
              <w:tr w:rsidR="002B6437" w:rsidRPr="00BB3BC6" w:rsidTr="00616BD2">
                <w:tc>
                  <w:tcPr>
                    <w:tcW w:w="2689" w:type="dxa"/>
                  </w:tcPr>
                  <w:p w:rsidR="002B6437" w:rsidRPr="00BB3BC6" w:rsidRDefault="002B6437" w:rsidP="006A2909">
                    <w:pPr>
                      <w:spacing w:line="288" w:lineRule="auto"/>
                      <w:contextualSpacing/>
                      <w:jc w:val="both"/>
                      <w:rPr>
                        <w:rFonts w:ascii="Arial" w:hAnsi="Arial" w:cs="Arial"/>
                        <w:b/>
                        <w:sz w:val="18"/>
                        <w:szCs w:val="18"/>
                        <w:lang w:val="en-US"/>
                      </w:rPr>
                    </w:pPr>
                    <w:r w:rsidRPr="00BB3BC6">
                      <w:rPr>
                        <w:rFonts w:ascii="Arial" w:hAnsi="Arial" w:cs="Arial"/>
                        <w:b/>
                        <w:sz w:val="18"/>
                        <w:szCs w:val="18"/>
                        <w:lang w:val="en-US"/>
                      </w:rPr>
                      <w:t>E-mail address</w:t>
                    </w:r>
                  </w:p>
                </w:tc>
                <w:sdt>
                  <w:sdtPr>
                    <w:rPr>
                      <w:rFonts w:cstheme="minorHAnsi"/>
                      <w:sz w:val="18"/>
                      <w:szCs w:val="18"/>
                      <w:lang w:val="en-US"/>
                    </w:rPr>
                    <w:id w:val="-1317251826"/>
                    <w:placeholder>
                      <w:docPart w:val="BB9D95FA281A4AFB855B4C3BF66C2235"/>
                    </w:placeholder>
                    <w:showingPlcHdr/>
                  </w:sdtPr>
                  <w:sdtContent>
                    <w:tc>
                      <w:tcPr>
                        <w:tcW w:w="6327" w:type="dxa"/>
                        <w:shd w:val="clear" w:color="auto" w:fill="DEEAF6" w:themeFill="accent1" w:themeFillTint="33"/>
                      </w:tcPr>
                      <w:p w:rsidR="002B6437" w:rsidRPr="00BB3BC6" w:rsidRDefault="00B50015" w:rsidP="006A2909">
                        <w:pPr>
                          <w:spacing w:line="288" w:lineRule="auto"/>
                          <w:contextualSpacing/>
                          <w:jc w:val="both"/>
                          <w:rPr>
                            <w:rFonts w:ascii="Arial" w:hAnsi="Arial" w:cs="Arial"/>
                            <w:sz w:val="18"/>
                            <w:szCs w:val="18"/>
                            <w:lang w:val="en-US"/>
                          </w:rPr>
                        </w:pPr>
                        <w:r w:rsidRPr="00BA45B8">
                          <w:rPr>
                            <w:rStyle w:val="PlaceholderText"/>
                            <w:rFonts w:cstheme="minorHAnsi"/>
                            <w:sz w:val="18"/>
                            <w:szCs w:val="18"/>
                          </w:rPr>
                          <w:t>Click or tap here to enter text.</w:t>
                        </w:r>
                      </w:p>
                    </w:tc>
                  </w:sdtContent>
                </w:sdt>
              </w:tr>
              <w:tr w:rsidR="00E43629" w:rsidRPr="00BB3BC6" w:rsidTr="00616BD2">
                <w:tc>
                  <w:tcPr>
                    <w:tcW w:w="2689" w:type="dxa"/>
                  </w:tcPr>
                  <w:p w:rsidR="00E43629" w:rsidRPr="00BB3BC6" w:rsidRDefault="00E43629" w:rsidP="006A2909">
                    <w:pPr>
                      <w:spacing w:line="288" w:lineRule="auto"/>
                      <w:contextualSpacing/>
                      <w:jc w:val="both"/>
                      <w:rPr>
                        <w:rFonts w:ascii="Arial" w:hAnsi="Arial" w:cs="Arial"/>
                        <w:b/>
                        <w:sz w:val="18"/>
                        <w:szCs w:val="18"/>
                        <w:lang w:val="en-US"/>
                      </w:rPr>
                    </w:pPr>
                    <w:r w:rsidRPr="00BB3BC6">
                      <w:rPr>
                        <w:rFonts w:ascii="Arial" w:hAnsi="Arial" w:cs="Arial"/>
                        <w:b/>
                        <w:sz w:val="18"/>
                        <w:szCs w:val="18"/>
                        <w:lang w:val="en-US"/>
                      </w:rPr>
                      <w:t>Is this person the primary contact person?</w:t>
                    </w:r>
                  </w:p>
                </w:tc>
                <w:sdt>
                  <w:sdtPr>
                    <w:rPr>
                      <w:rFonts w:cstheme="minorHAnsi"/>
                      <w:sz w:val="18"/>
                      <w:szCs w:val="18"/>
                      <w:lang w:val="en-US"/>
                    </w:rPr>
                    <w:id w:val="2040011652"/>
                    <w:placeholder>
                      <w:docPart w:val="3448AB740D834A7DAC720E6B430A059A"/>
                    </w:placeholder>
                    <w:showingPlcHdr/>
                    <w:dropDownList>
                      <w:listItem w:value="Choose an item."/>
                      <w:listItem w:displayText="Yes" w:value="Yes"/>
                      <w:listItem w:displayText="No" w:value="No"/>
                    </w:dropDownList>
                  </w:sdtPr>
                  <w:sdtContent>
                    <w:tc>
                      <w:tcPr>
                        <w:tcW w:w="6327" w:type="dxa"/>
                        <w:shd w:val="clear" w:color="auto" w:fill="DEEAF6" w:themeFill="accent1" w:themeFillTint="33"/>
                      </w:tcPr>
                      <w:p w:rsidR="00E43629" w:rsidRPr="00BB3BC6" w:rsidRDefault="00B50015" w:rsidP="006A2909">
                        <w:pPr>
                          <w:spacing w:line="288" w:lineRule="auto"/>
                          <w:contextualSpacing/>
                          <w:jc w:val="both"/>
                          <w:rPr>
                            <w:rFonts w:ascii="Arial" w:hAnsi="Arial" w:cs="Arial"/>
                            <w:sz w:val="18"/>
                            <w:szCs w:val="18"/>
                            <w:lang w:val="en-US"/>
                          </w:rPr>
                        </w:pPr>
                        <w:r w:rsidRPr="00E43629">
                          <w:rPr>
                            <w:rStyle w:val="PlaceholderText"/>
                            <w:sz w:val="18"/>
                            <w:szCs w:val="18"/>
                          </w:rPr>
                          <w:t>Choose an item.</w:t>
                        </w:r>
                      </w:p>
                    </w:tc>
                  </w:sdtContent>
                </w:sdt>
              </w:tr>
            </w:tbl>
            <w:p w:rsidR="0022748F" w:rsidRPr="00BB3BC6" w:rsidRDefault="00000000" w:rsidP="006A2909">
              <w:pPr>
                <w:spacing w:after="0" w:line="288" w:lineRule="auto"/>
                <w:jc w:val="both"/>
                <w:rPr>
                  <w:rFonts w:ascii="Arial" w:hAnsi="Arial" w:cs="Arial"/>
                  <w:sz w:val="20"/>
                  <w:lang w:val="en-US"/>
                </w:rPr>
              </w:pPr>
            </w:p>
          </w:sdtContent>
        </w:sdt>
      </w:sdtContent>
    </w:sdt>
    <w:p w:rsidR="002852DB" w:rsidRPr="00BB3BC6" w:rsidRDefault="002852DB" w:rsidP="006A2909">
      <w:pPr>
        <w:spacing w:after="0" w:line="288" w:lineRule="auto"/>
        <w:jc w:val="both"/>
        <w:rPr>
          <w:rFonts w:ascii="Arial" w:hAnsi="Arial" w:cs="Arial"/>
          <w:sz w:val="20"/>
          <w:lang w:val="en-US"/>
        </w:rPr>
      </w:pPr>
    </w:p>
    <w:p w:rsidR="0022748F" w:rsidRPr="00BB3BC6" w:rsidRDefault="0022748F" w:rsidP="006A2909">
      <w:pPr>
        <w:shd w:val="clear" w:color="auto" w:fill="44546A" w:themeFill="text2"/>
        <w:spacing w:after="0" w:line="288" w:lineRule="auto"/>
        <w:contextualSpacing/>
        <w:jc w:val="both"/>
        <w:rPr>
          <w:rFonts w:ascii="Arial" w:hAnsi="Arial" w:cs="Arial"/>
          <w:i/>
          <w:color w:val="FFFFFF" w:themeColor="background1"/>
          <w:sz w:val="20"/>
          <w:lang w:val="en-US"/>
        </w:rPr>
      </w:pPr>
      <w:r w:rsidRPr="00BB3BC6">
        <w:rPr>
          <w:rFonts w:ascii="Arial" w:hAnsi="Arial" w:cs="Arial"/>
          <w:color w:val="FFFFFF" w:themeColor="background1"/>
          <w:sz w:val="20"/>
          <w:lang w:val="en-US"/>
        </w:rPr>
        <w:t xml:space="preserve">SECTION </w:t>
      </w:r>
      <w:r w:rsidR="007137DB" w:rsidRPr="00BB3BC6">
        <w:rPr>
          <w:rFonts w:ascii="Arial" w:hAnsi="Arial" w:cs="Arial"/>
          <w:color w:val="FFFFFF" w:themeColor="background1"/>
          <w:sz w:val="20"/>
          <w:lang w:val="en-US"/>
        </w:rPr>
        <w:t>3</w:t>
      </w:r>
      <w:r w:rsidRPr="00BB3BC6">
        <w:rPr>
          <w:rFonts w:ascii="Arial" w:hAnsi="Arial" w:cs="Arial"/>
          <w:color w:val="FFFFFF" w:themeColor="background1"/>
          <w:sz w:val="20"/>
          <w:lang w:val="en-US"/>
        </w:rPr>
        <w:t xml:space="preserve">: INFORMATION ON THE PROPOSED </w:t>
      </w:r>
      <w:r w:rsidR="003715A9" w:rsidRPr="00BB3BC6">
        <w:rPr>
          <w:rFonts w:ascii="Arial" w:hAnsi="Arial" w:cs="Arial"/>
          <w:color w:val="FFFFFF" w:themeColor="background1"/>
          <w:sz w:val="20"/>
          <w:lang w:val="en-US"/>
        </w:rPr>
        <w:t>ACQUISITION</w:t>
      </w:r>
    </w:p>
    <w:p w:rsidR="009426A0" w:rsidRPr="00BB3BC6" w:rsidRDefault="009426A0" w:rsidP="006A2909">
      <w:pPr>
        <w:spacing w:after="0" w:line="288" w:lineRule="auto"/>
        <w:jc w:val="both"/>
        <w:rPr>
          <w:rFonts w:ascii="Arial" w:hAnsi="Arial" w:cs="Arial"/>
          <w:i/>
          <w:lang w:val="en-US"/>
        </w:rPr>
      </w:pPr>
    </w:p>
    <w:p w:rsidR="002F5C37" w:rsidRPr="00BB3BC6" w:rsidRDefault="00C45012" w:rsidP="006A2909">
      <w:pPr>
        <w:pStyle w:val="ListParagraph"/>
        <w:numPr>
          <w:ilvl w:val="0"/>
          <w:numId w:val="10"/>
        </w:numPr>
        <w:spacing w:after="0" w:line="288" w:lineRule="auto"/>
        <w:ind w:hanging="720"/>
        <w:jc w:val="both"/>
        <w:rPr>
          <w:rFonts w:ascii="Arial" w:hAnsi="Arial" w:cs="Arial"/>
          <w:sz w:val="20"/>
          <w:lang w:val="en-US"/>
        </w:rPr>
      </w:pPr>
      <w:r w:rsidRPr="00BB3BC6">
        <w:rPr>
          <w:rFonts w:ascii="Arial" w:hAnsi="Arial" w:cs="Arial"/>
          <w:sz w:val="20"/>
          <w:lang w:val="en-US"/>
        </w:rPr>
        <w:t>P</w:t>
      </w:r>
      <w:r w:rsidR="0022748F" w:rsidRPr="00BB3BC6">
        <w:rPr>
          <w:rFonts w:ascii="Arial" w:hAnsi="Arial" w:cs="Arial"/>
          <w:sz w:val="20"/>
          <w:lang w:val="en-US"/>
        </w:rPr>
        <w:t xml:space="preserve">rovide </w:t>
      </w:r>
      <w:r w:rsidR="002F5C37" w:rsidRPr="00BB3BC6">
        <w:rPr>
          <w:rFonts w:ascii="Arial" w:hAnsi="Arial" w:cs="Arial"/>
          <w:sz w:val="20"/>
          <w:lang w:val="en-US"/>
        </w:rPr>
        <w:t xml:space="preserve">the following </w:t>
      </w:r>
      <w:r w:rsidR="0022748F" w:rsidRPr="00BB3BC6">
        <w:rPr>
          <w:rFonts w:ascii="Arial" w:hAnsi="Arial" w:cs="Arial"/>
          <w:sz w:val="20"/>
          <w:lang w:val="en-US"/>
        </w:rPr>
        <w:t>information</w:t>
      </w:r>
      <w:r w:rsidR="002F5C37" w:rsidRPr="00BB3BC6">
        <w:rPr>
          <w:rFonts w:ascii="Arial" w:hAnsi="Arial" w:cs="Arial"/>
          <w:sz w:val="20"/>
          <w:lang w:val="en-US"/>
        </w:rPr>
        <w:t>:</w:t>
      </w:r>
    </w:p>
    <w:p w:rsidR="003F0BEF" w:rsidRPr="00BB3BC6" w:rsidRDefault="002F5C37" w:rsidP="006A2909">
      <w:pPr>
        <w:pStyle w:val="ListParagraph"/>
        <w:spacing w:after="0" w:line="288" w:lineRule="auto"/>
        <w:ind w:left="1276" w:hanging="283"/>
        <w:jc w:val="both"/>
        <w:rPr>
          <w:rFonts w:ascii="Arial" w:hAnsi="Arial" w:cs="Arial"/>
          <w:sz w:val="20"/>
          <w:lang w:val="en-US"/>
        </w:rPr>
      </w:pPr>
      <w:r w:rsidRPr="00BB3BC6">
        <w:rPr>
          <w:rFonts w:ascii="Arial" w:hAnsi="Arial" w:cs="Arial"/>
          <w:sz w:val="20"/>
          <w:lang w:val="en-US"/>
        </w:rPr>
        <w:t xml:space="preserve">(i) </w:t>
      </w:r>
      <w:r w:rsidR="009D0242" w:rsidRPr="00BB3BC6">
        <w:rPr>
          <w:rFonts w:ascii="Arial" w:hAnsi="Arial" w:cs="Arial"/>
          <w:sz w:val="20"/>
          <w:lang w:val="en-US"/>
        </w:rPr>
        <w:t xml:space="preserve">information on the </w:t>
      </w:r>
      <w:r w:rsidR="001A316B" w:rsidRPr="00BB3BC6">
        <w:rPr>
          <w:rFonts w:ascii="Arial" w:hAnsi="Arial" w:cs="Arial"/>
          <w:sz w:val="20"/>
          <w:lang w:val="en-US"/>
        </w:rPr>
        <w:t xml:space="preserve">proposed </w:t>
      </w:r>
      <w:r w:rsidR="003929A2">
        <w:rPr>
          <w:rFonts w:ascii="Arial" w:hAnsi="Arial" w:cs="Arial"/>
          <w:sz w:val="20"/>
          <w:lang w:val="en-US"/>
        </w:rPr>
        <w:t xml:space="preserve">effective </w:t>
      </w:r>
      <w:r w:rsidR="001A316B" w:rsidRPr="00BB3BC6">
        <w:rPr>
          <w:rFonts w:ascii="Arial" w:hAnsi="Arial" w:cs="Arial"/>
          <w:sz w:val="20"/>
          <w:lang w:val="en-US"/>
        </w:rPr>
        <w:t>controller(s)</w:t>
      </w:r>
      <w:r w:rsidR="009D0242" w:rsidRPr="00BB3BC6">
        <w:rPr>
          <w:rFonts w:ascii="Arial" w:hAnsi="Arial" w:cs="Arial"/>
          <w:sz w:val="20"/>
          <w:lang w:val="en-US"/>
        </w:rPr>
        <w:t xml:space="preserve">. </w:t>
      </w:r>
    </w:p>
    <w:tbl>
      <w:tblPr>
        <w:tblStyle w:val="TableGrid"/>
        <w:tblW w:w="7796" w:type="dxa"/>
        <w:tblInd w:w="1271" w:type="dxa"/>
        <w:tblLayout w:type="fixed"/>
        <w:tblLook w:val="04A0" w:firstRow="1" w:lastRow="0" w:firstColumn="1" w:lastColumn="0" w:noHBand="0" w:noVBand="1"/>
      </w:tblPr>
      <w:tblGrid>
        <w:gridCol w:w="4253"/>
        <w:gridCol w:w="1559"/>
        <w:gridCol w:w="1984"/>
      </w:tblGrid>
      <w:tr w:rsidR="0072363E" w:rsidRPr="00BB3BC6" w:rsidTr="00D039FE">
        <w:tc>
          <w:tcPr>
            <w:tcW w:w="4253" w:type="dxa"/>
            <w:shd w:val="clear" w:color="auto" w:fill="F2F2F2" w:themeFill="background1" w:themeFillShade="F2"/>
          </w:tcPr>
          <w:p w:rsidR="0072363E" w:rsidRPr="00BB3BC6" w:rsidRDefault="0072363E" w:rsidP="006A2909">
            <w:pPr>
              <w:pStyle w:val="ListParagraph"/>
              <w:spacing w:line="288" w:lineRule="auto"/>
              <w:ind w:left="0"/>
              <w:jc w:val="both"/>
              <w:rPr>
                <w:rFonts w:ascii="Arial" w:hAnsi="Arial" w:cs="Arial"/>
                <w:b/>
                <w:sz w:val="18"/>
                <w:szCs w:val="18"/>
                <w:lang w:val="en-US"/>
              </w:rPr>
            </w:pPr>
            <w:r w:rsidRPr="00BB3BC6">
              <w:rPr>
                <w:rFonts w:ascii="Arial" w:hAnsi="Arial" w:cs="Arial"/>
                <w:b/>
                <w:sz w:val="18"/>
                <w:szCs w:val="18"/>
                <w:lang w:val="en-US"/>
              </w:rPr>
              <w:t>Name of</w:t>
            </w:r>
            <w:r w:rsidR="003929A2">
              <w:rPr>
                <w:rFonts w:ascii="Arial" w:hAnsi="Arial" w:cs="Arial"/>
                <w:b/>
                <w:sz w:val="18"/>
                <w:szCs w:val="18"/>
                <w:lang w:val="en-US"/>
              </w:rPr>
              <w:t xml:space="preserve"> controller</w:t>
            </w:r>
            <w:r w:rsidRPr="00BB3BC6">
              <w:rPr>
                <w:rFonts w:ascii="Arial" w:hAnsi="Arial" w:cs="Arial"/>
                <w:b/>
                <w:sz w:val="18"/>
                <w:szCs w:val="18"/>
                <w:lang w:val="en-US"/>
              </w:rPr>
              <w:t xml:space="preserve"> (entity/individual)</w:t>
            </w:r>
          </w:p>
        </w:tc>
        <w:tc>
          <w:tcPr>
            <w:tcW w:w="1559" w:type="dxa"/>
            <w:shd w:val="clear" w:color="auto" w:fill="F2F2F2" w:themeFill="background1" w:themeFillShade="F2"/>
          </w:tcPr>
          <w:p w:rsidR="0072363E" w:rsidRPr="00BB3BC6" w:rsidRDefault="0072363E" w:rsidP="006A2909">
            <w:pPr>
              <w:pStyle w:val="ListParagraph"/>
              <w:spacing w:line="288" w:lineRule="auto"/>
              <w:ind w:left="0"/>
              <w:jc w:val="both"/>
              <w:rPr>
                <w:rFonts w:ascii="Arial" w:hAnsi="Arial" w:cs="Arial"/>
                <w:b/>
                <w:sz w:val="18"/>
                <w:szCs w:val="18"/>
                <w:lang w:val="en-US"/>
              </w:rPr>
            </w:pPr>
            <w:r w:rsidRPr="00BB3BC6">
              <w:rPr>
                <w:rFonts w:ascii="Arial" w:hAnsi="Arial" w:cs="Arial"/>
                <w:b/>
                <w:sz w:val="18"/>
                <w:szCs w:val="18"/>
                <w:lang w:val="en-US"/>
              </w:rPr>
              <w:t xml:space="preserve">% of </w:t>
            </w:r>
            <w:r w:rsidR="003929A2">
              <w:rPr>
                <w:rFonts w:ascii="Arial" w:hAnsi="Arial" w:cs="Arial"/>
                <w:b/>
                <w:sz w:val="18"/>
                <w:szCs w:val="18"/>
                <w:lang w:val="en-US"/>
              </w:rPr>
              <w:t>control in the L</w:t>
            </w:r>
            <w:r w:rsidR="00531A3B">
              <w:rPr>
                <w:rFonts w:ascii="Arial" w:hAnsi="Arial" w:cs="Arial"/>
                <w:b/>
                <w:sz w:val="18"/>
                <w:szCs w:val="18"/>
                <w:lang w:val="en-US"/>
              </w:rPr>
              <w:t>i</w:t>
            </w:r>
            <w:r w:rsidR="003929A2">
              <w:rPr>
                <w:rFonts w:ascii="Arial" w:hAnsi="Arial" w:cs="Arial"/>
                <w:b/>
                <w:sz w:val="18"/>
                <w:szCs w:val="18"/>
                <w:lang w:val="en-US"/>
              </w:rPr>
              <w:t>censee</w:t>
            </w:r>
          </w:p>
        </w:tc>
        <w:tc>
          <w:tcPr>
            <w:tcW w:w="1984" w:type="dxa"/>
            <w:shd w:val="clear" w:color="auto" w:fill="F2F2F2" w:themeFill="background1" w:themeFillShade="F2"/>
          </w:tcPr>
          <w:p w:rsidR="0072363E" w:rsidRPr="00BB3BC6" w:rsidRDefault="0072363E" w:rsidP="006A2909">
            <w:pPr>
              <w:pStyle w:val="ListParagraph"/>
              <w:spacing w:line="288" w:lineRule="auto"/>
              <w:ind w:left="0"/>
              <w:rPr>
                <w:rFonts w:ascii="Arial" w:hAnsi="Arial" w:cs="Arial"/>
                <w:b/>
                <w:sz w:val="18"/>
                <w:szCs w:val="18"/>
                <w:lang w:val="en-US"/>
              </w:rPr>
            </w:pPr>
            <w:r w:rsidRPr="00BB3BC6">
              <w:rPr>
                <w:rFonts w:ascii="Arial" w:hAnsi="Arial" w:cs="Arial"/>
                <w:b/>
                <w:sz w:val="18"/>
                <w:szCs w:val="18"/>
                <w:lang w:val="en-US"/>
              </w:rPr>
              <w:t>Immediate, intermediate or ultimate</w:t>
            </w:r>
            <w:r w:rsidR="003929A2">
              <w:rPr>
                <w:rFonts w:ascii="Arial" w:hAnsi="Arial" w:cs="Arial"/>
                <w:b/>
                <w:sz w:val="18"/>
                <w:szCs w:val="18"/>
                <w:lang w:val="en-US"/>
              </w:rPr>
              <w:t xml:space="preserve"> controller</w:t>
            </w:r>
            <w:r w:rsidRPr="00BB3BC6">
              <w:rPr>
                <w:rFonts w:ascii="Arial" w:hAnsi="Arial" w:cs="Arial"/>
                <w:b/>
                <w:sz w:val="18"/>
                <w:szCs w:val="18"/>
                <w:lang w:val="en-US"/>
              </w:rPr>
              <w:t xml:space="preserve"> </w:t>
            </w:r>
            <w:r w:rsidR="0070283E" w:rsidRPr="00BB3BC6">
              <w:rPr>
                <w:rFonts w:ascii="Arial" w:hAnsi="Arial" w:cs="Arial"/>
                <w:b/>
                <w:sz w:val="18"/>
                <w:szCs w:val="18"/>
              </w:rPr>
              <w:t xml:space="preserve">(for </w:t>
            </w:r>
            <w:r w:rsidR="003204D5" w:rsidRPr="00BB3BC6">
              <w:rPr>
                <w:rFonts w:ascii="Arial" w:hAnsi="Arial" w:cs="Arial"/>
                <w:b/>
                <w:sz w:val="18"/>
                <w:szCs w:val="18"/>
              </w:rPr>
              <w:t>entity</w:t>
            </w:r>
            <w:r w:rsidR="0070283E" w:rsidRPr="00BB3BC6">
              <w:rPr>
                <w:rFonts w:ascii="Arial" w:hAnsi="Arial" w:cs="Arial"/>
                <w:b/>
                <w:sz w:val="18"/>
                <w:szCs w:val="18"/>
              </w:rPr>
              <w:t>)</w:t>
            </w:r>
          </w:p>
        </w:tc>
      </w:tr>
      <w:sdt>
        <w:sdtPr>
          <w:rPr>
            <w:rFonts w:ascii="Arial" w:hAnsi="Arial" w:cs="Arial"/>
            <w:sz w:val="18"/>
            <w:szCs w:val="18"/>
            <w:lang w:val="en-US"/>
          </w:rPr>
          <w:id w:val="-1676881300"/>
          <w15:repeatingSection/>
        </w:sdtPr>
        <w:sdtContent>
          <w:sdt>
            <w:sdtPr>
              <w:rPr>
                <w:rFonts w:ascii="Arial" w:hAnsi="Arial" w:cs="Arial"/>
                <w:sz w:val="18"/>
                <w:szCs w:val="18"/>
                <w:lang w:val="en-US"/>
              </w:rPr>
              <w:id w:val="-2119521247"/>
              <w:placeholder>
                <w:docPart w:val="DefaultPlaceholder_-1854013436"/>
              </w:placeholder>
              <w15:repeatingSectionItem/>
            </w:sdtPr>
            <w:sdtContent>
              <w:tr w:rsidR="004749E4" w:rsidRPr="00BB3BC6" w:rsidTr="00D039FE">
                <w:sdt>
                  <w:sdtPr>
                    <w:rPr>
                      <w:rFonts w:ascii="Arial" w:hAnsi="Arial" w:cs="Arial"/>
                      <w:sz w:val="18"/>
                      <w:szCs w:val="18"/>
                      <w:lang w:val="en-US"/>
                    </w:rPr>
                    <w:id w:val="-3518183"/>
                    <w:placeholder>
                      <w:docPart w:val="C3465C0A212448D6A76DAB13F2355003"/>
                    </w:placeholder>
                    <w:showingPlcHdr/>
                  </w:sdtPr>
                  <w:sdtContent>
                    <w:tc>
                      <w:tcPr>
                        <w:tcW w:w="4253" w:type="dxa"/>
                        <w:shd w:val="clear" w:color="auto" w:fill="DEEAF6" w:themeFill="accent1" w:themeFillTint="33"/>
                      </w:tcPr>
                      <w:p w:rsidR="004749E4" w:rsidRPr="00BB3BC6" w:rsidRDefault="004749E4" w:rsidP="006A2909">
                        <w:pPr>
                          <w:pStyle w:val="ListParagraph"/>
                          <w:spacing w:line="288" w:lineRule="auto"/>
                          <w:ind w:left="0"/>
                          <w:jc w:val="both"/>
                          <w:rPr>
                            <w:rFonts w:ascii="Arial" w:hAnsi="Arial" w:cs="Arial"/>
                            <w:sz w:val="18"/>
                            <w:szCs w:val="18"/>
                            <w:lang w:val="en-US"/>
                          </w:rPr>
                        </w:pPr>
                        <w:r w:rsidRPr="00BB3BC6">
                          <w:rPr>
                            <w:rStyle w:val="PlaceholderText"/>
                            <w:rFonts w:ascii="Arial" w:hAnsi="Arial" w:cs="Arial"/>
                            <w:sz w:val="18"/>
                            <w:szCs w:val="18"/>
                          </w:rPr>
                          <w:t>Click or tap here to enter text.</w:t>
                        </w:r>
                      </w:p>
                    </w:tc>
                  </w:sdtContent>
                </w:sdt>
                <w:sdt>
                  <w:sdtPr>
                    <w:rPr>
                      <w:rFonts w:ascii="Arial" w:hAnsi="Arial" w:cs="Arial"/>
                      <w:sz w:val="18"/>
                      <w:szCs w:val="18"/>
                      <w:lang w:val="en-US"/>
                    </w:rPr>
                    <w:id w:val="1345364165"/>
                    <w:placeholder>
                      <w:docPart w:val="7E96FF3358BC4CA7A69746C215A0ADB1"/>
                    </w:placeholder>
                    <w:showingPlcHdr/>
                  </w:sdtPr>
                  <w:sdtContent>
                    <w:tc>
                      <w:tcPr>
                        <w:tcW w:w="1559" w:type="dxa"/>
                        <w:shd w:val="clear" w:color="auto" w:fill="DEEAF6" w:themeFill="accent1" w:themeFillTint="33"/>
                      </w:tcPr>
                      <w:p w:rsidR="004749E4" w:rsidRPr="00BB3BC6" w:rsidRDefault="004749E4" w:rsidP="006A2909">
                        <w:pPr>
                          <w:pStyle w:val="ListParagraph"/>
                          <w:spacing w:line="288" w:lineRule="auto"/>
                          <w:ind w:left="0"/>
                          <w:jc w:val="both"/>
                          <w:rPr>
                            <w:rFonts w:ascii="Arial" w:hAnsi="Arial" w:cs="Arial"/>
                            <w:sz w:val="18"/>
                            <w:szCs w:val="18"/>
                            <w:lang w:val="en-US"/>
                          </w:rPr>
                        </w:pPr>
                        <w:r w:rsidRPr="00BB3BC6">
                          <w:rPr>
                            <w:rStyle w:val="PlaceholderText"/>
                            <w:rFonts w:ascii="Arial" w:hAnsi="Arial" w:cs="Arial"/>
                            <w:sz w:val="18"/>
                            <w:szCs w:val="18"/>
                          </w:rPr>
                          <w:t>Click or tap here to enter text.</w:t>
                        </w:r>
                      </w:p>
                    </w:tc>
                  </w:sdtContent>
                </w:sdt>
                <w:sdt>
                  <w:sdtPr>
                    <w:rPr>
                      <w:rFonts w:ascii="Arial" w:hAnsi="Arial" w:cs="Arial"/>
                      <w:sz w:val="18"/>
                      <w:szCs w:val="18"/>
                      <w:lang w:val="en-US"/>
                    </w:rPr>
                    <w:id w:val="-1851327528"/>
                    <w:placeholder>
                      <w:docPart w:val="DefaultPlaceholder_-1854013439"/>
                    </w:placeholder>
                    <w:showingPlcHdr/>
                    <w:dropDownList>
                      <w:listItem w:value="Choose an item."/>
                      <w:listItem w:displayText="Immediate controller" w:value="Immediate controller"/>
                      <w:listItem w:displayText="Intermediate controller" w:value="Intermediate controller"/>
                      <w:listItem w:displayText="Ultimate controller" w:value="Ultimate controller"/>
                    </w:dropDownList>
                  </w:sdtPr>
                  <w:sdtContent>
                    <w:tc>
                      <w:tcPr>
                        <w:tcW w:w="1984" w:type="dxa"/>
                        <w:shd w:val="clear" w:color="auto" w:fill="DEEAF6" w:themeFill="accent1" w:themeFillTint="33"/>
                      </w:tcPr>
                      <w:p w:rsidR="004749E4" w:rsidRPr="00BB3BC6" w:rsidRDefault="004749E4" w:rsidP="006A2909">
                        <w:pPr>
                          <w:pStyle w:val="ListParagraph"/>
                          <w:spacing w:line="288" w:lineRule="auto"/>
                          <w:ind w:left="0"/>
                          <w:jc w:val="both"/>
                          <w:rPr>
                            <w:rFonts w:ascii="Arial" w:hAnsi="Arial" w:cs="Arial"/>
                            <w:sz w:val="18"/>
                            <w:szCs w:val="18"/>
                            <w:lang w:val="en-US"/>
                          </w:rPr>
                        </w:pPr>
                        <w:r w:rsidRPr="00BB3BC6">
                          <w:rPr>
                            <w:rStyle w:val="PlaceholderText"/>
                            <w:rFonts w:ascii="Arial" w:hAnsi="Arial" w:cs="Arial"/>
                            <w:sz w:val="18"/>
                            <w:szCs w:val="18"/>
                          </w:rPr>
                          <w:t>Choose an item.</w:t>
                        </w:r>
                      </w:p>
                    </w:tc>
                  </w:sdtContent>
                </w:sdt>
              </w:tr>
            </w:sdtContent>
          </w:sdt>
        </w:sdtContent>
      </w:sdt>
    </w:tbl>
    <w:p w:rsidR="00E6529B" w:rsidRPr="00BB3BC6" w:rsidRDefault="00E6529B" w:rsidP="006A2909">
      <w:pPr>
        <w:pStyle w:val="ListParagraph"/>
        <w:spacing w:after="0" w:line="288" w:lineRule="auto"/>
        <w:ind w:left="1276" w:hanging="283"/>
        <w:jc w:val="both"/>
        <w:rPr>
          <w:rFonts w:ascii="Arial" w:hAnsi="Arial" w:cs="Arial"/>
          <w:sz w:val="20"/>
          <w:lang w:val="en-US"/>
        </w:rPr>
      </w:pPr>
    </w:p>
    <w:p w:rsidR="0022748F" w:rsidRPr="00BB3BC6" w:rsidRDefault="003F0BEF" w:rsidP="006A2909">
      <w:pPr>
        <w:pStyle w:val="ListParagraph"/>
        <w:spacing w:after="0" w:line="288" w:lineRule="auto"/>
        <w:ind w:left="1276" w:hanging="283"/>
        <w:jc w:val="both"/>
        <w:rPr>
          <w:rFonts w:ascii="Arial" w:hAnsi="Arial" w:cs="Arial"/>
          <w:sz w:val="20"/>
          <w:lang w:val="en-US"/>
        </w:rPr>
      </w:pPr>
      <w:r w:rsidRPr="00BB3BC6">
        <w:rPr>
          <w:rFonts w:ascii="Arial" w:hAnsi="Arial" w:cs="Arial"/>
          <w:sz w:val="20"/>
          <w:lang w:val="en-US"/>
        </w:rPr>
        <w:t xml:space="preserve">(ii) information </w:t>
      </w:r>
      <w:r w:rsidR="0022748F" w:rsidRPr="00BB3BC6">
        <w:rPr>
          <w:rFonts w:ascii="Arial" w:hAnsi="Arial" w:cs="Arial"/>
          <w:sz w:val="20"/>
          <w:lang w:val="en-US"/>
        </w:rPr>
        <w:t xml:space="preserve">on </w:t>
      </w:r>
      <w:r w:rsidR="003929A2">
        <w:rPr>
          <w:rFonts w:ascii="Arial" w:hAnsi="Arial" w:cs="Arial"/>
          <w:sz w:val="20"/>
          <w:lang w:val="en-US"/>
        </w:rPr>
        <w:t xml:space="preserve">any </w:t>
      </w:r>
      <w:r w:rsidR="001A316B" w:rsidRPr="00BB3BC6">
        <w:rPr>
          <w:rFonts w:ascii="Arial" w:hAnsi="Arial" w:cs="Arial"/>
          <w:sz w:val="20"/>
          <w:lang w:val="en-US"/>
        </w:rPr>
        <w:t xml:space="preserve">new </w:t>
      </w:r>
      <w:r w:rsidR="00DC3F9F" w:rsidRPr="00BB3BC6">
        <w:rPr>
          <w:rFonts w:ascii="Arial" w:hAnsi="Arial" w:cs="Arial"/>
          <w:sz w:val="20"/>
          <w:lang w:val="en-US"/>
        </w:rPr>
        <w:t xml:space="preserve">substantial </w:t>
      </w:r>
      <w:r w:rsidR="0022748F" w:rsidRPr="00BB3BC6">
        <w:rPr>
          <w:rFonts w:ascii="Arial" w:hAnsi="Arial" w:cs="Arial"/>
          <w:sz w:val="20"/>
          <w:lang w:val="en-US"/>
        </w:rPr>
        <w:t xml:space="preserve">shareholder(s) </w:t>
      </w:r>
      <w:r w:rsidR="001A316B" w:rsidRPr="00BB3BC6">
        <w:rPr>
          <w:rFonts w:ascii="Arial" w:hAnsi="Arial" w:cs="Arial"/>
          <w:sz w:val="20"/>
          <w:lang w:val="en-US"/>
        </w:rPr>
        <w:t>arising from the proposed acquisition</w:t>
      </w:r>
      <w:r w:rsidR="0022748F" w:rsidRPr="00BB3BC6">
        <w:rPr>
          <w:rFonts w:ascii="Arial" w:hAnsi="Arial" w:cs="Arial"/>
          <w:sz w:val="20"/>
          <w:lang w:val="en-US"/>
        </w:rPr>
        <w:t xml:space="preserve">. </w:t>
      </w:r>
    </w:p>
    <w:tbl>
      <w:tblPr>
        <w:tblStyle w:val="TableGrid"/>
        <w:tblW w:w="7793" w:type="dxa"/>
        <w:tblInd w:w="1271" w:type="dxa"/>
        <w:tblLook w:val="04A0" w:firstRow="1" w:lastRow="0" w:firstColumn="1" w:lastColumn="0" w:noHBand="0" w:noVBand="1"/>
      </w:tblPr>
      <w:tblGrid>
        <w:gridCol w:w="4253"/>
        <w:gridCol w:w="1559"/>
        <w:gridCol w:w="1981"/>
      </w:tblGrid>
      <w:tr w:rsidR="00E6529B" w:rsidRPr="00BB3BC6" w:rsidTr="008D1F19">
        <w:tc>
          <w:tcPr>
            <w:tcW w:w="4253" w:type="dxa"/>
            <w:shd w:val="clear" w:color="auto" w:fill="F2F2F2" w:themeFill="background1" w:themeFillShade="F2"/>
          </w:tcPr>
          <w:p w:rsidR="00E6529B" w:rsidRPr="00BB3BC6" w:rsidRDefault="00E6529B" w:rsidP="006A2909">
            <w:pPr>
              <w:pStyle w:val="ListParagraph"/>
              <w:spacing w:line="288" w:lineRule="auto"/>
              <w:ind w:left="0"/>
              <w:jc w:val="both"/>
              <w:rPr>
                <w:rFonts w:ascii="Arial" w:hAnsi="Arial" w:cs="Arial"/>
                <w:b/>
                <w:sz w:val="18"/>
                <w:szCs w:val="18"/>
                <w:lang w:val="en-US"/>
              </w:rPr>
            </w:pPr>
            <w:r w:rsidRPr="00BB3BC6">
              <w:rPr>
                <w:rFonts w:ascii="Arial" w:hAnsi="Arial" w:cs="Arial"/>
                <w:b/>
                <w:sz w:val="18"/>
                <w:szCs w:val="18"/>
                <w:lang w:val="en-US"/>
              </w:rPr>
              <w:t>Name of shareholder (entity/individual)</w:t>
            </w:r>
          </w:p>
        </w:tc>
        <w:tc>
          <w:tcPr>
            <w:tcW w:w="1559" w:type="dxa"/>
            <w:shd w:val="clear" w:color="auto" w:fill="F2F2F2" w:themeFill="background1" w:themeFillShade="F2"/>
          </w:tcPr>
          <w:p w:rsidR="00E6529B" w:rsidRPr="00BB3BC6" w:rsidRDefault="00E6529B" w:rsidP="006A2909">
            <w:pPr>
              <w:pStyle w:val="ListParagraph"/>
              <w:spacing w:line="288" w:lineRule="auto"/>
              <w:ind w:left="0"/>
              <w:jc w:val="both"/>
              <w:rPr>
                <w:rFonts w:ascii="Arial" w:hAnsi="Arial" w:cs="Arial"/>
                <w:b/>
                <w:sz w:val="18"/>
                <w:szCs w:val="18"/>
                <w:lang w:val="en-US"/>
              </w:rPr>
            </w:pPr>
            <w:r w:rsidRPr="00BB3BC6">
              <w:rPr>
                <w:rFonts w:ascii="Arial" w:hAnsi="Arial" w:cs="Arial"/>
                <w:b/>
                <w:sz w:val="18"/>
                <w:szCs w:val="18"/>
                <w:lang w:val="en-US"/>
              </w:rPr>
              <w:t xml:space="preserve">% of </w:t>
            </w:r>
            <w:r w:rsidR="003929A2">
              <w:rPr>
                <w:rFonts w:ascii="Arial" w:hAnsi="Arial" w:cs="Arial"/>
                <w:b/>
                <w:sz w:val="18"/>
                <w:szCs w:val="18"/>
                <w:lang w:val="en-US"/>
              </w:rPr>
              <w:t>votes attached to shareholding in the Licensee</w:t>
            </w:r>
          </w:p>
        </w:tc>
        <w:tc>
          <w:tcPr>
            <w:tcW w:w="1981" w:type="dxa"/>
            <w:shd w:val="clear" w:color="auto" w:fill="F2F2F2" w:themeFill="background1" w:themeFillShade="F2"/>
          </w:tcPr>
          <w:p w:rsidR="00E6529B" w:rsidRPr="00BB3BC6" w:rsidRDefault="00E6529B" w:rsidP="006A2909">
            <w:pPr>
              <w:pStyle w:val="ListParagraph"/>
              <w:spacing w:line="288" w:lineRule="auto"/>
              <w:ind w:left="0"/>
              <w:jc w:val="both"/>
              <w:rPr>
                <w:rFonts w:ascii="Arial" w:hAnsi="Arial" w:cs="Arial"/>
                <w:b/>
                <w:sz w:val="18"/>
                <w:szCs w:val="18"/>
                <w:vertAlign w:val="superscript"/>
                <w:lang w:val="en-US"/>
              </w:rPr>
            </w:pPr>
            <w:r w:rsidRPr="00BB3BC6">
              <w:rPr>
                <w:rFonts w:ascii="Arial" w:hAnsi="Arial" w:cs="Arial"/>
                <w:b/>
                <w:sz w:val="18"/>
                <w:szCs w:val="18"/>
                <w:lang w:val="en-US"/>
              </w:rPr>
              <w:t>Immediate, intermediate or ultimate shareholder</w:t>
            </w:r>
          </w:p>
          <w:p w:rsidR="00E6529B" w:rsidRPr="00BB3BC6" w:rsidRDefault="0070283E" w:rsidP="006A2909">
            <w:pPr>
              <w:pStyle w:val="ListParagraph"/>
              <w:spacing w:line="288" w:lineRule="auto"/>
              <w:ind w:left="0"/>
              <w:jc w:val="both"/>
              <w:rPr>
                <w:rFonts w:ascii="Arial" w:hAnsi="Arial" w:cs="Arial"/>
                <w:b/>
                <w:strike/>
                <w:sz w:val="18"/>
                <w:szCs w:val="18"/>
                <w:lang w:val="en-US"/>
              </w:rPr>
            </w:pPr>
            <w:r w:rsidRPr="00BB3BC6">
              <w:rPr>
                <w:rFonts w:ascii="Arial" w:hAnsi="Arial" w:cs="Arial"/>
                <w:b/>
                <w:sz w:val="18"/>
                <w:szCs w:val="18"/>
              </w:rPr>
              <w:t xml:space="preserve">(for </w:t>
            </w:r>
            <w:r w:rsidR="003204D5" w:rsidRPr="00BB3BC6">
              <w:rPr>
                <w:rFonts w:ascii="Arial" w:hAnsi="Arial" w:cs="Arial"/>
                <w:b/>
                <w:sz w:val="18"/>
                <w:szCs w:val="18"/>
              </w:rPr>
              <w:t>entity</w:t>
            </w:r>
            <w:r w:rsidRPr="00BB3BC6">
              <w:rPr>
                <w:rFonts w:ascii="Arial" w:hAnsi="Arial" w:cs="Arial"/>
                <w:b/>
                <w:sz w:val="18"/>
                <w:szCs w:val="18"/>
              </w:rPr>
              <w:t>)</w:t>
            </w:r>
          </w:p>
        </w:tc>
      </w:tr>
      <w:sdt>
        <w:sdtPr>
          <w:rPr>
            <w:rFonts w:ascii="Arial" w:hAnsi="Arial" w:cs="Arial"/>
            <w:sz w:val="18"/>
            <w:szCs w:val="18"/>
            <w:lang w:val="en-US"/>
          </w:rPr>
          <w:id w:val="252787700"/>
          <w15:repeatingSection/>
        </w:sdtPr>
        <w:sdtContent>
          <w:sdt>
            <w:sdtPr>
              <w:rPr>
                <w:rFonts w:ascii="Arial" w:hAnsi="Arial" w:cs="Arial"/>
                <w:sz w:val="18"/>
                <w:szCs w:val="18"/>
                <w:lang w:val="en-US"/>
              </w:rPr>
              <w:id w:val="23684739"/>
              <w:placeholder>
                <w:docPart w:val="DefaultPlaceholder_-1854013436"/>
              </w:placeholder>
              <w15:repeatingSectionItem/>
            </w:sdtPr>
            <w:sdtContent>
              <w:tr w:rsidR="00E6529B" w:rsidRPr="00BB3BC6" w:rsidTr="008D1F19">
                <w:sdt>
                  <w:sdtPr>
                    <w:rPr>
                      <w:rFonts w:ascii="Arial" w:hAnsi="Arial" w:cs="Arial"/>
                      <w:sz w:val="18"/>
                      <w:szCs w:val="18"/>
                      <w:lang w:val="en-US"/>
                    </w:rPr>
                    <w:id w:val="-1579664093"/>
                    <w:placeholder>
                      <w:docPart w:val="DefaultPlaceholder_-1854013440"/>
                    </w:placeholder>
                    <w:showingPlcHdr/>
                  </w:sdtPr>
                  <w:sdtContent>
                    <w:tc>
                      <w:tcPr>
                        <w:tcW w:w="4253" w:type="dxa"/>
                        <w:shd w:val="clear" w:color="auto" w:fill="DEEAF6" w:themeFill="accent1" w:themeFillTint="33"/>
                      </w:tcPr>
                      <w:p w:rsidR="00E6529B" w:rsidRPr="00BB3BC6" w:rsidRDefault="001163FF" w:rsidP="006A2909">
                        <w:pPr>
                          <w:pStyle w:val="ListParagraph"/>
                          <w:spacing w:line="288" w:lineRule="auto"/>
                          <w:ind w:left="0"/>
                          <w:jc w:val="both"/>
                          <w:rPr>
                            <w:rFonts w:ascii="Arial" w:hAnsi="Arial" w:cs="Arial"/>
                            <w:sz w:val="18"/>
                            <w:szCs w:val="18"/>
                            <w:lang w:val="en-US"/>
                          </w:rPr>
                        </w:pPr>
                        <w:r w:rsidRPr="00BB3BC6">
                          <w:rPr>
                            <w:rStyle w:val="PlaceholderText"/>
                            <w:rFonts w:ascii="Arial" w:hAnsi="Arial" w:cs="Arial"/>
                            <w:sz w:val="18"/>
                            <w:szCs w:val="18"/>
                          </w:rPr>
                          <w:t>Click or tap here to enter text.</w:t>
                        </w:r>
                      </w:p>
                    </w:tc>
                  </w:sdtContent>
                </w:sdt>
                <w:sdt>
                  <w:sdtPr>
                    <w:rPr>
                      <w:rFonts w:ascii="Arial" w:hAnsi="Arial" w:cs="Arial"/>
                      <w:sz w:val="18"/>
                      <w:szCs w:val="18"/>
                      <w:lang w:val="en-US"/>
                    </w:rPr>
                    <w:id w:val="-1870140011"/>
                    <w:placeholder>
                      <w:docPart w:val="DefaultPlaceholder_-1854013440"/>
                    </w:placeholder>
                    <w:showingPlcHdr/>
                  </w:sdtPr>
                  <w:sdtContent>
                    <w:tc>
                      <w:tcPr>
                        <w:tcW w:w="1559" w:type="dxa"/>
                        <w:shd w:val="clear" w:color="auto" w:fill="DEEAF6" w:themeFill="accent1" w:themeFillTint="33"/>
                      </w:tcPr>
                      <w:p w:rsidR="00E6529B" w:rsidRPr="00BB3BC6" w:rsidRDefault="001163FF" w:rsidP="006A2909">
                        <w:pPr>
                          <w:pStyle w:val="ListParagraph"/>
                          <w:spacing w:line="288" w:lineRule="auto"/>
                          <w:ind w:left="0"/>
                          <w:jc w:val="both"/>
                          <w:rPr>
                            <w:rFonts w:ascii="Arial" w:hAnsi="Arial" w:cs="Arial"/>
                            <w:sz w:val="18"/>
                            <w:szCs w:val="18"/>
                            <w:lang w:val="en-US"/>
                          </w:rPr>
                        </w:pPr>
                        <w:r w:rsidRPr="00BB3BC6">
                          <w:rPr>
                            <w:rStyle w:val="PlaceholderText"/>
                            <w:rFonts w:ascii="Arial" w:hAnsi="Arial" w:cs="Arial"/>
                            <w:sz w:val="18"/>
                            <w:szCs w:val="18"/>
                          </w:rPr>
                          <w:t>Click or tap here to enter text.</w:t>
                        </w:r>
                      </w:p>
                    </w:tc>
                  </w:sdtContent>
                </w:sdt>
                <w:sdt>
                  <w:sdtPr>
                    <w:rPr>
                      <w:rFonts w:ascii="Arial" w:hAnsi="Arial" w:cs="Arial"/>
                      <w:sz w:val="18"/>
                      <w:szCs w:val="18"/>
                      <w:lang w:val="en-US"/>
                    </w:rPr>
                    <w:id w:val="-1165398898"/>
                    <w:placeholder>
                      <w:docPart w:val="1AAFDD2599D7411BA5054613137A01C5"/>
                    </w:placeholder>
                    <w:showingPlcHdr/>
                    <w:dropDownList>
                      <w:listItem w:value="Choose an item."/>
                      <w:listItem w:displayText="Immediate shareholder" w:value="Immediate shareholder"/>
                      <w:listItem w:displayText="Intermediate shareholder" w:value="Intermediate shareholder"/>
                      <w:listItem w:displayText="Ultimate shareholder" w:value="Ultimate shareholder"/>
                    </w:dropDownList>
                  </w:sdtPr>
                  <w:sdtContent>
                    <w:tc>
                      <w:tcPr>
                        <w:tcW w:w="1981" w:type="dxa"/>
                        <w:shd w:val="clear" w:color="auto" w:fill="DEEAF6" w:themeFill="accent1" w:themeFillTint="33"/>
                      </w:tcPr>
                      <w:p w:rsidR="00E6529B" w:rsidRPr="00BB3BC6" w:rsidRDefault="001163FF" w:rsidP="006A2909">
                        <w:pPr>
                          <w:pStyle w:val="ListParagraph"/>
                          <w:spacing w:line="288" w:lineRule="auto"/>
                          <w:ind w:left="0"/>
                          <w:jc w:val="both"/>
                          <w:rPr>
                            <w:rFonts w:ascii="Arial" w:hAnsi="Arial" w:cs="Arial"/>
                            <w:sz w:val="18"/>
                            <w:szCs w:val="18"/>
                            <w:lang w:val="en-US"/>
                          </w:rPr>
                        </w:pPr>
                        <w:r w:rsidRPr="00BB3BC6">
                          <w:rPr>
                            <w:rStyle w:val="PlaceholderText"/>
                            <w:rFonts w:ascii="Arial" w:hAnsi="Arial" w:cs="Arial"/>
                            <w:sz w:val="18"/>
                            <w:szCs w:val="18"/>
                          </w:rPr>
                          <w:t>Choose an item.</w:t>
                        </w:r>
                      </w:p>
                    </w:tc>
                  </w:sdtContent>
                </w:sdt>
              </w:tr>
            </w:sdtContent>
          </w:sdt>
        </w:sdtContent>
      </w:sdt>
    </w:tbl>
    <w:p w:rsidR="00C45012" w:rsidRPr="00BB3BC6" w:rsidRDefault="00C45012" w:rsidP="006A2909">
      <w:pPr>
        <w:pStyle w:val="ListParagraph"/>
        <w:spacing w:after="0" w:line="288" w:lineRule="auto"/>
        <w:jc w:val="both"/>
        <w:rPr>
          <w:rFonts w:ascii="Arial" w:hAnsi="Arial" w:cs="Arial"/>
          <w:sz w:val="20"/>
          <w:lang w:val="en-US"/>
        </w:rPr>
      </w:pPr>
    </w:p>
    <w:p w:rsidR="0022748F" w:rsidRPr="00BB3BC6" w:rsidRDefault="0022748F" w:rsidP="006A2909">
      <w:pPr>
        <w:pStyle w:val="ListParagraph"/>
        <w:spacing w:after="0" w:line="288" w:lineRule="auto"/>
        <w:jc w:val="both"/>
        <w:rPr>
          <w:rFonts w:ascii="Arial" w:hAnsi="Arial" w:cs="Arial"/>
          <w:sz w:val="20"/>
          <w:lang w:val="en-US"/>
        </w:rPr>
      </w:pPr>
    </w:p>
    <w:tbl>
      <w:tblPr>
        <w:tblStyle w:val="TableGrid"/>
        <w:tblW w:w="7793" w:type="dxa"/>
        <w:tblInd w:w="1271" w:type="dxa"/>
        <w:tblLook w:val="04A0" w:firstRow="1" w:lastRow="0" w:firstColumn="1" w:lastColumn="0" w:noHBand="0" w:noVBand="1"/>
      </w:tblPr>
      <w:tblGrid>
        <w:gridCol w:w="7816"/>
      </w:tblGrid>
      <w:tr w:rsidR="00ED54B6" w:rsidRPr="00BB3BC6" w:rsidTr="00D225AE">
        <w:tc>
          <w:tcPr>
            <w:tcW w:w="7654" w:type="dxa"/>
            <w:shd w:val="clear" w:color="auto" w:fill="auto"/>
          </w:tcPr>
          <w:p w:rsidR="003929A2" w:rsidRPr="00195C34" w:rsidRDefault="003929A2" w:rsidP="003929A2">
            <w:pPr>
              <w:pStyle w:val="ListParagraph"/>
              <w:spacing w:line="288" w:lineRule="auto"/>
              <w:ind w:left="40"/>
              <w:contextualSpacing w:val="0"/>
              <w:jc w:val="both"/>
              <w:rPr>
                <w:rFonts w:ascii="Arial" w:hAnsi="Arial" w:cs="Arial"/>
                <w:color w:val="808080" w:themeColor="background1" w:themeShade="80"/>
                <w:sz w:val="18"/>
                <w:szCs w:val="18"/>
              </w:rPr>
            </w:pPr>
            <w:r w:rsidRPr="00195C34">
              <w:rPr>
                <w:rFonts w:ascii="Arial" w:hAnsi="Arial" w:cs="Arial"/>
                <w:color w:val="808080" w:themeColor="background1" w:themeShade="80"/>
                <w:sz w:val="18"/>
                <w:szCs w:val="18"/>
              </w:rPr>
              <w:t>Examples of effective control of the Licensee:</w:t>
            </w:r>
            <w:r w:rsidRPr="00195C34">
              <w:rPr>
                <w:rStyle w:val="FootnoteReference"/>
                <w:rFonts w:ascii="Arial" w:hAnsi="Arial" w:cs="Arial"/>
                <w:color w:val="808080" w:themeColor="background1" w:themeShade="80"/>
                <w:sz w:val="18"/>
                <w:szCs w:val="18"/>
              </w:rPr>
              <w:footnoteReference w:id="2"/>
            </w:r>
          </w:p>
          <w:p w:rsidR="003929A2" w:rsidRPr="00195C34" w:rsidRDefault="003929A2" w:rsidP="003929A2">
            <w:pPr>
              <w:pStyle w:val="ListParagraph"/>
              <w:spacing w:line="288" w:lineRule="auto"/>
              <w:ind w:left="40"/>
              <w:contextualSpacing w:val="0"/>
              <w:jc w:val="both"/>
              <w:rPr>
                <w:rFonts w:ascii="Arial" w:hAnsi="Arial" w:cs="Arial"/>
                <w:color w:val="808080" w:themeColor="background1" w:themeShade="80"/>
                <w:sz w:val="18"/>
                <w:szCs w:val="18"/>
              </w:rPr>
            </w:pPr>
          </w:p>
          <w:p w:rsidR="003929A2" w:rsidRPr="00195C34" w:rsidRDefault="003929A2" w:rsidP="003929A2">
            <w:pPr>
              <w:pStyle w:val="ListParagraph"/>
              <w:spacing w:line="288" w:lineRule="auto"/>
              <w:ind w:left="40"/>
              <w:contextualSpacing w:val="0"/>
              <w:jc w:val="both"/>
              <w:rPr>
                <w:rFonts w:ascii="Arial" w:hAnsi="Arial" w:cs="Arial"/>
                <w:color w:val="808080" w:themeColor="background1" w:themeShade="80"/>
                <w:sz w:val="18"/>
                <w:szCs w:val="18"/>
              </w:rPr>
            </w:pPr>
            <w:r w:rsidRPr="00195C34">
              <w:rPr>
                <w:rFonts w:ascii="Arial" w:hAnsi="Arial" w:cs="Arial"/>
                <w:color w:val="808080" w:themeColor="background1" w:themeShade="80"/>
                <w:sz w:val="18"/>
                <w:szCs w:val="18"/>
              </w:rPr>
              <w:t xml:space="preserve">A person has </w:t>
            </w:r>
            <w:bookmarkStart w:id="0" w:name="_Hlk181969231"/>
            <w:r w:rsidRPr="00195C34">
              <w:rPr>
                <w:rFonts w:ascii="Arial" w:hAnsi="Arial" w:cs="Arial"/>
                <w:color w:val="808080" w:themeColor="background1" w:themeShade="80"/>
                <w:sz w:val="18"/>
                <w:szCs w:val="18"/>
              </w:rPr>
              <w:t>effective control of the Licensee if the person, alone or acting together with any connected person, holds, directly or indirectly, 20% or more of the issued share capital of the Licensee or controls, directly or indirectly, 20% or more of the voting power in the Licensee.</w:t>
            </w:r>
          </w:p>
          <w:p w:rsidR="003929A2" w:rsidRPr="00195C34" w:rsidRDefault="003929A2" w:rsidP="003929A2">
            <w:pPr>
              <w:pStyle w:val="FormSectionHeader"/>
              <w:numPr>
                <w:ilvl w:val="0"/>
                <w:numId w:val="0"/>
              </w:numPr>
              <w:ind w:left="1418" w:hanging="1418"/>
              <w:rPr>
                <w:rFonts w:ascii="Arial" w:hAnsi="Arial" w:cs="Arial"/>
                <w:sz w:val="18"/>
                <w:szCs w:val="18"/>
              </w:rPr>
            </w:pPr>
          </w:p>
          <w:p w:rsidR="003929A2" w:rsidRPr="00195C34" w:rsidRDefault="003929A2" w:rsidP="003929A2">
            <w:pPr>
              <w:pStyle w:val="ListParagraph"/>
              <w:spacing w:line="288" w:lineRule="auto"/>
              <w:ind w:left="40"/>
              <w:contextualSpacing w:val="0"/>
              <w:jc w:val="both"/>
              <w:rPr>
                <w:rFonts w:ascii="Arial" w:hAnsi="Arial" w:cs="Arial"/>
                <w:color w:val="808080" w:themeColor="background1" w:themeShade="80"/>
                <w:sz w:val="18"/>
                <w:szCs w:val="18"/>
              </w:rPr>
            </w:pPr>
            <w:r w:rsidRPr="00195C34">
              <w:rPr>
                <w:rFonts w:ascii="Arial" w:hAnsi="Arial" w:cs="Arial"/>
                <w:color w:val="808080" w:themeColor="background1" w:themeShade="80"/>
                <w:sz w:val="18"/>
                <w:szCs w:val="18"/>
              </w:rPr>
              <w:t xml:space="preserve">A “connected person” is as defined in section 2(1) of the SFA </w:t>
            </w:r>
            <w:r w:rsidR="00EF05D5">
              <w:rPr>
                <w:rFonts w:ascii="Arial" w:hAnsi="Arial" w:cs="Arial"/>
                <w:color w:val="808080" w:themeColor="background1" w:themeShade="80"/>
                <w:sz w:val="18"/>
                <w:szCs w:val="18"/>
              </w:rPr>
              <w:t>or</w:t>
            </w:r>
            <w:r w:rsidRPr="00195C34">
              <w:rPr>
                <w:rFonts w:ascii="Arial" w:hAnsi="Arial" w:cs="Arial"/>
                <w:color w:val="808080" w:themeColor="background1" w:themeShade="80"/>
                <w:sz w:val="18"/>
                <w:szCs w:val="18"/>
              </w:rPr>
              <w:t xml:space="preserve"> section 2(1) of the FAA</w:t>
            </w:r>
            <w:r w:rsidR="00EF05D5">
              <w:rPr>
                <w:rFonts w:ascii="Arial" w:hAnsi="Arial" w:cs="Arial"/>
                <w:color w:val="808080" w:themeColor="background1" w:themeShade="80"/>
                <w:sz w:val="18"/>
                <w:szCs w:val="18"/>
              </w:rPr>
              <w:t xml:space="preserve"> (as applicable)</w:t>
            </w:r>
            <w:r w:rsidRPr="00195C34">
              <w:rPr>
                <w:rFonts w:ascii="Arial" w:hAnsi="Arial" w:cs="Arial"/>
                <w:color w:val="808080" w:themeColor="background1" w:themeShade="80"/>
                <w:sz w:val="18"/>
                <w:szCs w:val="18"/>
              </w:rPr>
              <w:t>.</w:t>
            </w:r>
          </w:p>
          <w:bookmarkEnd w:id="0"/>
          <w:p w:rsidR="003929A2" w:rsidRPr="00195C34" w:rsidRDefault="003929A2" w:rsidP="003929A2">
            <w:pPr>
              <w:pStyle w:val="FormSectionHeader"/>
              <w:numPr>
                <w:ilvl w:val="0"/>
                <w:numId w:val="0"/>
              </w:numPr>
              <w:rPr>
                <w:rFonts w:ascii="Arial" w:hAnsi="Arial" w:cs="Arial"/>
                <w:sz w:val="18"/>
                <w:szCs w:val="18"/>
              </w:rPr>
            </w:pPr>
          </w:p>
          <w:p w:rsidR="003929A2" w:rsidRPr="00195C34" w:rsidRDefault="003929A2" w:rsidP="003929A2">
            <w:pPr>
              <w:pStyle w:val="ListParagraph"/>
              <w:spacing w:line="288" w:lineRule="auto"/>
              <w:ind w:left="40"/>
              <w:contextualSpacing w:val="0"/>
              <w:jc w:val="both"/>
              <w:rPr>
                <w:rFonts w:ascii="Arial" w:hAnsi="Arial" w:cs="Arial"/>
                <w:color w:val="808080" w:themeColor="background1" w:themeShade="80"/>
                <w:sz w:val="18"/>
                <w:szCs w:val="18"/>
              </w:rPr>
            </w:pPr>
            <w:r w:rsidRPr="00195C34">
              <w:rPr>
                <w:rFonts w:ascii="Arial" w:hAnsi="Arial" w:cs="Arial"/>
                <w:color w:val="808080" w:themeColor="background1" w:themeShade="80"/>
                <w:sz w:val="18"/>
                <w:szCs w:val="18"/>
              </w:rPr>
              <w:t>Example 1: ABC Pte Ltd is 20% owned</w:t>
            </w:r>
            <w:r w:rsidRPr="00195C34">
              <w:rPr>
                <w:rStyle w:val="FootnoteReference"/>
                <w:rFonts w:ascii="Arial" w:hAnsi="Arial" w:cs="Arial"/>
                <w:color w:val="808080" w:themeColor="background1" w:themeShade="80"/>
                <w:sz w:val="18"/>
                <w:szCs w:val="18"/>
              </w:rPr>
              <w:footnoteReference w:id="3"/>
            </w:r>
            <w:r w:rsidRPr="00195C34">
              <w:rPr>
                <w:rFonts w:ascii="Arial" w:hAnsi="Arial" w:cs="Arial"/>
                <w:color w:val="808080" w:themeColor="background1" w:themeShade="80"/>
                <w:sz w:val="18"/>
                <w:szCs w:val="18"/>
              </w:rPr>
              <w:t xml:space="preserve"> by V Pte Ltd; V Pte Ltd is 20% owned by W Pte Ltd; W Pte Ltd is 51% owned by X Pte Ltd; X Pte Ltd is 51% owned by Y Pte Ltd; and Y Pte Ltd is 20% owned by Z Pte Ltd.</w:t>
            </w:r>
          </w:p>
          <w:p w:rsidR="003929A2" w:rsidRPr="00195C34" w:rsidRDefault="003929A2" w:rsidP="003929A2">
            <w:pPr>
              <w:rPr>
                <w:rFonts w:ascii="Arial" w:hAnsi="Arial" w:cs="Arial"/>
                <w:sz w:val="18"/>
                <w:szCs w:val="18"/>
              </w:rPr>
            </w:pPr>
          </w:p>
          <w:p w:rsidR="003929A2" w:rsidRPr="00195C34" w:rsidRDefault="003929A2" w:rsidP="003929A2">
            <w:pPr>
              <w:jc w:val="center"/>
              <w:rPr>
                <w:rFonts w:ascii="Arial" w:hAnsi="Arial" w:cs="Arial"/>
                <w:sz w:val="18"/>
                <w:szCs w:val="18"/>
              </w:rPr>
            </w:pPr>
            <w:r w:rsidRPr="00195C34">
              <w:rPr>
                <w:noProof/>
              </w:rPr>
              <w:drawing>
                <wp:inline distT="0" distB="0" distL="0" distR="0" wp14:anchorId="6F6950CD" wp14:editId="364DC587">
                  <wp:extent cx="1233336" cy="3330574"/>
                  <wp:effectExtent l="0" t="0" r="5080" b="3810"/>
                  <wp:docPr id="78358417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3584175" name=""/>
                          <pic:cNvPicPr/>
                        </pic:nvPicPr>
                        <pic:blipFill>
                          <a:blip r:embed="rId13"/>
                          <a:stretch>
                            <a:fillRect/>
                          </a:stretch>
                        </pic:blipFill>
                        <pic:spPr>
                          <a:xfrm>
                            <a:off x="0" y="0"/>
                            <a:ext cx="1240004" cy="3348580"/>
                          </a:xfrm>
                          <a:prstGeom prst="rect">
                            <a:avLst/>
                          </a:prstGeom>
                        </pic:spPr>
                      </pic:pic>
                    </a:graphicData>
                  </a:graphic>
                </wp:inline>
              </w:drawing>
            </w:r>
          </w:p>
          <w:p w:rsidR="003929A2" w:rsidRPr="00195C34" w:rsidRDefault="003929A2" w:rsidP="003929A2">
            <w:pPr>
              <w:rPr>
                <w:rFonts w:ascii="Arial" w:hAnsi="Arial" w:cs="Arial"/>
                <w:sz w:val="18"/>
                <w:szCs w:val="18"/>
              </w:rPr>
            </w:pPr>
          </w:p>
          <w:p w:rsidR="003929A2" w:rsidRPr="00195C34" w:rsidRDefault="003929A2" w:rsidP="003929A2">
            <w:pPr>
              <w:rPr>
                <w:rFonts w:ascii="Arial" w:hAnsi="Arial" w:cs="Arial"/>
                <w:sz w:val="18"/>
                <w:szCs w:val="18"/>
              </w:rPr>
            </w:pPr>
          </w:p>
          <w:p w:rsidR="003929A2" w:rsidRPr="00195C34" w:rsidRDefault="003929A2" w:rsidP="003929A2">
            <w:pPr>
              <w:pStyle w:val="ListParagraph"/>
              <w:spacing w:line="288" w:lineRule="auto"/>
              <w:ind w:left="40"/>
              <w:contextualSpacing w:val="0"/>
              <w:jc w:val="both"/>
              <w:rPr>
                <w:rFonts w:ascii="Arial" w:hAnsi="Arial" w:cs="Arial"/>
                <w:color w:val="808080" w:themeColor="background1" w:themeShade="80"/>
                <w:sz w:val="18"/>
                <w:szCs w:val="18"/>
              </w:rPr>
            </w:pPr>
            <w:r w:rsidRPr="00195C34">
              <w:rPr>
                <w:rFonts w:ascii="Arial" w:hAnsi="Arial" w:cs="Arial"/>
                <w:color w:val="808080" w:themeColor="background1" w:themeShade="80"/>
                <w:sz w:val="18"/>
                <w:szCs w:val="18"/>
              </w:rPr>
              <w:t>In this example, V Pte Ltd, W Pte Ltd, X Pte Ltd and Y Pte Ltd each have effective control of ABC Pte Ltd, and their % control in ABC Pte Ltd should each be indicated as 20%. Specifically,</w:t>
            </w:r>
          </w:p>
          <w:p w:rsidR="003929A2" w:rsidRPr="00195C34" w:rsidRDefault="003929A2" w:rsidP="003929A2">
            <w:pPr>
              <w:pStyle w:val="ListParagraph"/>
              <w:spacing w:line="288" w:lineRule="auto"/>
              <w:ind w:left="40"/>
              <w:contextualSpacing w:val="0"/>
              <w:jc w:val="both"/>
              <w:rPr>
                <w:rFonts w:ascii="Arial" w:hAnsi="Arial" w:cs="Arial"/>
                <w:color w:val="808080" w:themeColor="background1" w:themeShade="80"/>
                <w:sz w:val="18"/>
                <w:szCs w:val="18"/>
              </w:rPr>
            </w:pPr>
          </w:p>
          <w:p w:rsidR="003929A2" w:rsidRPr="00195C34" w:rsidRDefault="003929A2" w:rsidP="003929A2">
            <w:pPr>
              <w:pStyle w:val="ListParagraph"/>
              <w:numPr>
                <w:ilvl w:val="0"/>
                <w:numId w:val="22"/>
              </w:numPr>
              <w:spacing w:line="288" w:lineRule="auto"/>
              <w:contextualSpacing w:val="0"/>
              <w:jc w:val="both"/>
              <w:rPr>
                <w:rFonts w:ascii="Arial" w:hAnsi="Arial" w:cs="Arial"/>
                <w:color w:val="808080" w:themeColor="background1" w:themeShade="80"/>
                <w:sz w:val="18"/>
                <w:szCs w:val="18"/>
              </w:rPr>
            </w:pPr>
            <w:r w:rsidRPr="00195C34">
              <w:rPr>
                <w:rFonts w:ascii="Arial" w:hAnsi="Arial" w:cs="Arial"/>
                <w:color w:val="808080" w:themeColor="background1" w:themeShade="80"/>
                <w:sz w:val="18"/>
                <w:szCs w:val="18"/>
              </w:rPr>
              <w:t xml:space="preserve">V Pte Ltd has effective control of ABC Pte Ltd as V Pte Ltd holds 20% of the issued share capital of or controls 20% of the voting power in ABC Pte Ltd. </w:t>
            </w:r>
          </w:p>
          <w:p w:rsidR="003929A2" w:rsidRPr="00195C34" w:rsidRDefault="003929A2" w:rsidP="003929A2">
            <w:pPr>
              <w:pStyle w:val="ListParagraph"/>
              <w:spacing w:line="288" w:lineRule="auto"/>
              <w:ind w:left="40"/>
              <w:contextualSpacing w:val="0"/>
              <w:jc w:val="both"/>
              <w:rPr>
                <w:rFonts w:ascii="Arial" w:hAnsi="Arial" w:cs="Arial"/>
                <w:color w:val="808080" w:themeColor="background1" w:themeShade="80"/>
                <w:sz w:val="18"/>
                <w:szCs w:val="18"/>
              </w:rPr>
            </w:pPr>
          </w:p>
          <w:p w:rsidR="003929A2" w:rsidRPr="00195C34" w:rsidRDefault="003929A2" w:rsidP="003929A2">
            <w:pPr>
              <w:pStyle w:val="ListParagraph"/>
              <w:numPr>
                <w:ilvl w:val="0"/>
                <w:numId w:val="22"/>
              </w:numPr>
              <w:spacing w:line="288" w:lineRule="auto"/>
              <w:contextualSpacing w:val="0"/>
              <w:jc w:val="both"/>
              <w:rPr>
                <w:rFonts w:ascii="Arial" w:hAnsi="Arial" w:cs="Arial"/>
                <w:color w:val="808080" w:themeColor="background1" w:themeShade="80"/>
                <w:sz w:val="18"/>
                <w:szCs w:val="18"/>
              </w:rPr>
            </w:pPr>
            <w:r w:rsidRPr="00195C34">
              <w:rPr>
                <w:rFonts w:ascii="Arial" w:hAnsi="Arial" w:cs="Arial"/>
                <w:color w:val="808080" w:themeColor="background1" w:themeShade="80"/>
                <w:sz w:val="18"/>
                <w:szCs w:val="18"/>
              </w:rPr>
              <w:t>W Pte Ltd has effective control of ABC Pte Ltd since (i) V Pte Ltd is a connected person of W Pte Ltd as W Pte Ltd has control of 20% of the voting power in V Pte Ltd; and (ii) W Pte Ltd, together with its connected person V Pte Ltd, holds 20% of the issued share capital of or controls 20% of the voting power in ABC Pte Ltd.</w:t>
            </w:r>
          </w:p>
          <w:p w:rsidR="003929A2" w:rsidRPr="00195C34" w:rsidRDefault="003929A2" w:rsidP="003929A2">
            <w:pPr>
              <w:pStyle w:val="ListParagraph"/>
              <w:spacing w:line="288" w:lineRule="auto"/>
              <w:ind w:left="40"/>
              <w:contextualSpacing w:val="0"/>
              <w:jc w:val="both"/>
              <w:rPr>
                <w:rFonts w:ascii="Arial" w:hAnsi="Arial" w:cs="Arial"/>
                <w:color w:val="808080" w:themeColor="background1" w:themeShade="80"/>
                <w:sz w:val="18"/>
                <w:szCs w:val="18"/>
              </w:rPr>
            </w:pPr>
          </w:p>
          <w:p w:rsidR="003929A2" w:rsidRPr="00195C34" w:rsidRDefault="003929A2" w:rsidP="003929A2">
            <w:pPr>
              <w:pStyle w:val="ListParagraph"/>
              <w:numPr>
                <w:ilvl w:val="0"/>
                <w:numId w:val="22"/>
              </w:numPr>
              <w:spacing w:line="288" w:lineRule="auto"/>
              <w:contextualSpacing w:val="0"/>
              <w:jc w:val="both"/>
              <w:rPr>
                <w:rFonts w:ascii="Arial" w:hAnsi="Arial" w:cs="Arial"/>
                <w:color w:val="808080" w:themeColor="background1" w:themeShade="80"/>
                <w:sz w:val="18"/>
                <w:szCs w:val="18"/>
              </w:rPr>
            </w:pPr>
            <w:r w:rsidRPr="00195C34">
              <w:rPr>
                <w:rFonts w:ascii="Arial" w:hAnsi="Arial" w:cs="Arial"/>
                <w:color w:val="808080" w:themeColor="background1" w:themeShade="80"/>
                <w:sz w:val="18"/>
                <w:szCs w:val="18"/>
              </w:rPr>
              <w:t>X Pte Ltd has effective control of ABC Pte Ltd since (i) V Pte Ltd is a connected person of X Pte Ltd as X Pte Ltd has control of 20% of the voting power in V Pte Ltd (through its subsidiary W Pte Ltd); and (ii) X Pte Ltd, together with its connected person V Pte Ltd, holds 20% of the issued share capital of or controls 20% of the voting power in ABC Pte Ltd.</w:t>
            </w:r>
          </w:p>
          <w:p w:rsidR="003929A2" w:rsidRPr="00195C34" w:rsidRDefault="003929A2" w:rsidP="003929A2">
            <w:pPr>
              <w:spacing w:line="288" w:lineRule="auto"/>
              <w:jc w:val="both"/>
              <w:rPr>
                <w:rFonts w:ascii="Arial" w:hAnsi="Arial" w:cs="Arial"/>
                <w:color w:val="808080" w:themeColor="background1" w:themeShade="80"/>
                <w:sz w:val="18"/>
                <w:szCs w:val="18"/>
              </w:rPr>
            </w:pPr>
          </w:p>
          <w:p w:rsidR="003929A2" w:rsidRPr="00195C34" w:rsidRDefault="003929A2" w:rsidP="003929A2">
            <w:pPr>
              <w:pStyle w:val="ListParagraph"/>
              <w:numPr>
                <w:ilvl w:val="0"/>
                <w:numId w:val="22"/>
              </w:numPr>
              <w:spacing w:line="288" w:lineRule="auto"/>
              <w:jc w:val="both"/>
              <w:rPr>
                <w:rFonts w:ascii="Arial" w:hAnsi="Arial" w:cs="Arial"/>
                <w:color w:val="808080" w:themeColor="background1" w:themeShade="80"/>
                <w:sz w:val="18"/>
                <w:szCs w:val="18"/>
              </w:rPr>
            </w:pPr>
            <w:r w:rsidRPr="00195C34">
              <w:rPr>
                <w:rFonts w:ascii="Arial" w:hAnsi="Arial" w:cs="Arial"/>
                <w:color w:val="808080" w:themeColor="background1" w:themeShade="80"/>
                <w:sz w:val="18"/>
                <w:szCs w:val="18"/>
              </w:rPr>
              <w:t>Y Pte Ltd has effective control of ABC Pte Ltd since (i) V Pte Ltd is a connected person of Y Pte Ltd as Y Pte Ltd has control of 20% of the voting power in V Pte Ltd (through its subsidiaries W Pte Ltd and X Pte Ltd); and (ii) Y Pte Ltd, together with its connected person V Pte Ltd, holds 20% of the issued share capital of or</w:t>
            </w:r>
            <w:r w:rsidRPr="00195C34" w:rsidDel="00522D85">
              <w:rPr>
                <w:rFonts w:ascii="Arial" w:hAnsi="Arial" w:cs="Arial"/>
                <w:color w:val="808080" w:themeColor="background1" w:themeShade="80"/>
                <w:sz w:val="18"/>
                <w:szCs w:val="18"/>
              </w:rPr>
              <w:t xml:space="preserve"> </w:t>
            </w:r>
            <w:r w:rsidRPr="00195C34">
              <w:rPr>
                <w:rFonts w:ascii="Arial" w:hAnsi="Arial" w:cs="Arial"/>
                <w:color w:val="808080" w:themeColor="background1" w:themeShade="80"/>
                <w:sz w:val="18"/>
                <w:szCs w:val="18"/>
              </w:rPr>
              <w:t>controls 20% of the voting power in ABC Pte Ltd.</w:t>
            </w:r>
          </w:p>
          <w:p w:rsidR="003929A2" w:rsidRPr="00195C34" w:rsidRDefault="003929A2" w:rsidP="003929A2">
            <w:pPr>
              <w:spacing w:line="288" w:lineRule="auto"/>
              <w:jc w:val="both"/>
              <w:rPr>
                <w:rFonts w:ascii="Arial" w:hAnsi="Arial" w:cs="Arial"/>
                <w:color w:val="808080" w:themeColor="background1" w:themeShade="80"/>
                <w:sz w:val="18"/>
                <w:szCs w:val="18"/>
              </w:rPr>
            </w:pPr>
          </w:p>
          <w:p w:rsidR="003929A2" w:rsidRPr="00195C34" w:rsidRDefault="003929A2" w:rsidP="003929A2">
            <w:pPr>
              <w:pStyle w:val="ListParagraph"/>
              <w:numPr>
                <w:ilvl w:val="0"/>
                <w:numId w:val="22"/>
              </w:numPr>
              <w:spacing w:line="288" w:lineRule="auto"/>
              <w:jc w:val="both"/>
              <w:rPr>
                <w:rFonts w:ascii="Arial" w:hAnsi="Arial" w:cs="Arial"/>
                <w:color w:val="808080" w:themeColor="background1" w:themeShade="80"/>
                <w:sz w:val="18"/>
                <w:szCs w:val="18"/>
              </w:rPr>
            </w:pPr>
            <w:r w:rsidRPr="00195C34">
              <w:rPr>
                <w:rFonts w:ascii="Arial" w:hAnsi="Arial" w:cs="Arial"/>
                <w:color w:val="808080" w:themeColor="background1" w:themeShade="80"/>
                <w:sz w:val="18"/>
                <w:szCs w:val="18"/>
              </w:rPr>
              <w:t>Z Pte Ltd does not have effective control of ABC Pte Ltd since Z Pte Ltd does not hold 20% of the issued share capital of or</w:t>
            </w:r>
            <w:r w:rsidRPr="00195C34" w:rsidDel="00522D85">
              <w:rPr>
                <w:rFonts w:ascii="Arial" w:hAnsi="Arial" w:cs="Arial"/>
                <w:color w:val="808080" w:themeColor="background1" w:themeShade="80"/>
                <w:sz w:val="18"/>
                <w:szCs w:val="18"/>
              </w:rPr>
              <w:t xml:space="preserve"> </w:t>
            </w:r>
            <w:r w:rsidRPr="00195C34">
              <w:rPr>
                <w:rFonts w:ascii="Arial" w:hAnsi="Arial" w:cs="Arial"/>
                <w:color w:val="808080" w:themeColor="background1" w:themeShade="80"/>
                <w:sz w:val="18"/>
                <w:szCs w:val="18"/>
              </w:rPr>
              <w:t>control 20% of the voting power in ABC Pte Ltd, whether alone or acting together with any connected person. This is because V Pte Ltd is not a connected person of Z Pte Ltd.</w:t>
            </w:r>
          </w:p>
          <w:p w:rsidR="003929A2" w:rsidRPr="00195C34" w:rsidRDefault="003929A2" w:rsidP="003929A2">
            <w:pPr>
              <w:pStyle w:val="ListParagraph"/>
              <w:spacing w:line="288" w:lineRule="auto"/>
              <w:ind w:left="40"/>
              <w:contextualSpacing w:val="0"/>
              <w:jc w:val="both"/>
              <w:rPr>
                <w:rFonts w:ascii="Arial" w:hAnsi="Arial" w:cs="Arial"/>
                <w:color w:val="808080" w:themeColor="background1" w:themeShade="80"/>
                <w:sz w:val="18"/>
                <w:szCs w:val="18"/>
              </w:rPr>
            </w:pPr>
          </w:p>
          <w:p w:rsidR="003929A2" w:rsidRPr="00195C34" w:rsidRDefault="003929A2" w:rsidP="003929A2">
            <w:pPr>
              <w:pStyle w:val="ListParagraph"/>
              <w:spacing w:line="288" w:lineRule="auto"/>
              <w:ind w:left="40"/>
              <w:contextualSpacing w:val="0"/>
              <w:jc w:val="both"/>
              <w:rPr>
                <w:rFonts w:ascii="Arial" w:hAnsi="Arial" w:cs="Arial"/>
                <w:color w:val="808080" w:themeColor="background1" w:themeShade="80"/>
                <w:sz w:val="18"/>
                <w:szCs w:val="18"/>
              </w:rPr>
            </w:pPr>
          </w:p>
          <w:p w:rsidR="003929A2" w:rsidRPr="00195C34" w:rsidRDefault="003929A2" w:rsidP="003929A2">
            <w:pPr>
              <w:jc w:val="both"/>
              <w:rPr>
                <w:rFonts w:ascii="Arial" w:hAnsi="Arial" w:cs="Arial"/>
                <w:color w:val="808080" w:themeColor="background1" w:themeShade="80"/>
                <w:sz w:val="18"/>
                <w:szCs w:val="18"/>
              </w:rPr>
            </w:pPr>
            <w:r w:rsidRPr="00195C34">
              <w:rPr>
                <w:rFonts w:ascii="Arial" w:hAnsi="Arial" w:cs="Arial"/>
                <w:color w:val="808080" w:themeColor="background1" w:themeShade="80"/>
                <w:sz w:val="18"/>
                <w:szCs w:val="18"/>
              </w:rPr>
              <w:t>Example 2: ABC Pte Ltd is 20% owned by U Pte Ltd, 20% owned by V Pte Ltd and 60% owned by W Pte Ltd; U Pte Ltd and V Pte Ltd are each 51% owned by X Pte Ltd; X Pte Ltd is 20% owned by Y Pte Ltd and 20% owned by Z Pte Ltd.</w:t>
            </w:r>
          </w:p>
          <w:p w:rsidR="003929A2" w:rsidRPr="00195C34" w:rsidRDefault="003929A2" w:rsidP="003929A2">
            <w:pPr>
              <w:pStyle w:val="ListParagraph"/>
              <w:jc w:val="both"/>
              <w:rPr>
                <w:rFonts w:ascii="Arial" w:hAnsi="Arial" w:cs="Arial"/>
                <w:color w:val="808080" w:themeColor="background1" w:themeShade="80"/>
                <w:sz w:val="18"/>
                <w:szCs w:val="18"/>
              </w:rPr>
            </w:pPr>
          </w:p>
          <w:p w:rsidR="003929A2" w:rsidRPr="00195C34" w:rsidRDefault="003929A2" w:rsidP="003929A2">
            <w:pPr>
              <w:pStyle w:val="ListParagraph"/>
              <w:spacing w:line="288" w:lineRule="auto"/>
              <w:ind w:left="40"/>
              <w:jc w:val="both"/>
              <w:rPr>
                <w:rFonts w:ascii="Arial" w:hAnsi="Arial" w:cs="Arial"/>
                <w:color w:val="808080" w:themeColor="background1" w:themeShade="80"/>
                <w:sz w:val="18"/>
                <w:szCs w:val="18"/>
              </w:rPr>
            </w:pPr>
          </w:p>
          <w:p w:rsidR="003929A2" w:rsidRPr="00195C34" w:rsidRDefault="003929A2" w:rsidP="003929A2">
            <w:pPr>
              <w:pStyle w:val="ListParagraph"/>
              <w:spacing w:line="288" w:lineRule="auto"/>
              <w:ind w:left="40"/>
              <w:jc w:val="both"/>
              <w:rPr>
                <w:rFonts w:ascii="Arial" w:hAnsi="Arial" w:cs="Arial"/>
                <w:color w:val="808080" w:themeColor="background1" w:themeShade="80"/>
                <w:sz w:val="18"/>
                <w:szCs w:val="18"/>
              </w:rPr>
            </w:pPr>
          </w:p>
          <w:p w:rsidR="003929A2" w:rsidRPr="00195C34" w:rsidRDefault="003929A2" w:rsidP="003929A2">
            <w:pPr>
              <w:pStyle w:val="ListParagraph"/>
              <w:spacing w:line="288" w:lineRule="auto"/>
              <w:ind w:left="40"/>
              <w:jc w:val="both"/>
              <w:rPr>
                <w:rFonts w:ascii="Arial" w:hAnsi="Arial" w:cs="Arial"/>
                <w:color w:val="808080" w:themeColor="background1" w:themeShade="80"/>
                <w:sz w:val="18"/>
                <w:szCs w:val="18"/>
              </w:rPr>
            </w:pPr>
            <w:r w:rsidRPr="00195C34">
              <w:rPr>
                <w:noProof/>
              </w:rPr>
              <w:drawing>
                <wp:inline distT="0" distB="0" distL="0" distR="0" wp14:anchorId="609FAC06" wp14:editId="6897562B">
                  <wp:extent cx="4796036" cy="2790525"/>
                  <wp:effectExtent l="0" t="0" r="5080" b="0"/>
                  <wp:docPr id="170774272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7742720" name=""/>
                          <pic:cNvPicPr/>
                        </pic:nvPicPr>
                        <pic:blipFill>
                          <a:blip r:embed="rId14"/>
                          <a:stretch>
                            <a:fillRect/>
                          </a:stretch>
                        </pic:blipFill>
                        <pic:spPr>
                          <a:xfrm>
                            <a:off x="0" y="0"/>
                            <a:ext cx="4824274" cy="2806955"/>
                          </a:xfrm>
                          <a:prstGeom prst="rect">
                            <a:avLst/>
                          </a:prstGeom>
                        </pic:spPr>
                      </pic:pic>
                    </a:graphicData>
                  </a:graphic>
                </wp:inline>
              </w:drawing>
            </w:r>
          </w:p>
          <w:p w:rsidR="003929A2" w:rsidRPr="00195C34" w:rsidRDefault="003929A2" w:rsidP="003929A2">
            <w:pPr>
              <w:pStyle w:val="ListParagraph"/>
              <w:spacing w:line="288" w:lineRule="auto"/>
              <w:ind w:left="40"/>
              <w:jc w:val="both"/>
              <w:rPr>
                <w:rFonts w:ascii="Arial" w:hAnsi="Arial" w:cs="Arial"/>
                <w:color w:val="808080" w:themeColor="background1" w:themeShade="80"/>
                <w:sz w:val="18"/>
                <w:szCs w:val="18"/>
              </w:rPr>
            </w:pPr>
          </w:p>
          <w:p w:rsidR="003929A2" w:rsidRPr="00195C34" w:rsidRDefault="003929A2" w:rsidP="003929A2">
            <w:pPr>
              <w:pStyle w:val="ListParagraph"/>
              <w:spacing w:line="288" w:lineRule="auto"/>
              <w:ind w:left="40"/>
              <w:contextualSpacing w:val="0"/>
              <w:jc w:val="both"/>
              <w:rPr>
                <w:rFonts w:ascii="Arial" w:hAnsi="Arial" w:cs="Arial"/>
                <w:color w:val="808080" w:themeColor="background1" w:themeShade="80"/>
                <w:sz w:val="18"/>
                <w:szCs w:val="18"/>
              </w:rPr>
            </w:pPr>
            <w:r w:rsidRPr="00195C34">
              <w:rPr>
                <w:rFonts w:ascii="Arial" w:hAnsi="Arial" w:cs="Arial"/>
                <w:color w:val="808080" w:themeColor="background1" w:themeShade="80"/>
                <w:sz w:val="18"/>
                <w:szCs w:val="18"/>
              </w:rPr>
              <w:t xml:space="preserve">In this example, every entity has effective control of ABC Pte Ltd. </w:t>
            </w:r>
          </w:p>
          <w:p w:rsidR="003929A2" w:rsidRPr="00195C34" w:rsidRDefault="003929A2" w:rsidP="003929A2">
            <w:pPr>
              <w:pStyle w:val="ListParagraph"/>
              <w:spacing w:line="288" w:lineRule="auto"/>
              <w:ind w:left="40"/>
              <w:contextualSpacing w:val="0"/>
              <w:jc w:val="both"/>
              <w:rPr>
                <w:rFonts w:ascii="Arial" w:hAnsi="Arial" w:cs="Arial"/>
                <w:color w:val="808080" w:themeColor="background1" w:themeShade="80"/>
                <w:sz w:val="18"/>
                <w:szCs w:val="18"/>
              </w:rPr>
            </w:pPr>
          </w:p>
          <w:p w:rsidR="003929A2" w:rsidRPr="00195C34" w:rsidRDefault="003929A2" w:rsidP="003929A2">
            <w:pPr>
              <w:pStyle w:val="ListParagraph"/>
              <w:spacing w:line="288" w:lineRule="auto"/>
              <w:ind w:left="40"/>
              <w:contextualSpacing w:val="0"/>
              <w:jc w:val="both"/>
              <w:rPr>
                <w:rFonts w:ascii="Arial" w:hAnsi="Arial" w:cs="Arial"/>
                <w:color w:val="808080" w:themeColor="background1" w:themeShade="80"/>
                <w:sz w:val="18"/>
                <w:szCs w:val="18"/>
              </w:rPr>
            </w:pPr>
            <w:r w:rsidRPr="00195C34">
              <w:rPr>
                <w:rFonts w:ascii="Arial" w:hAnsi="Arial" w:cs="Arial"/>
                <w:color w:val="808080" w:themeColor="background1" w:themeShade="80"/>
                <w:sz w:val="18"/>
                <w:szCs w:val="18"/>
              </w:rPr>
              <w:t>The % control of U Pte Ltd and V Pte Ltd in ABC Pte Ltd should each be indicated as 20%; the % control of W Pte Ltd in ABC Pte Ltd should be indicated as 60%; the % control of X Pte Ltd in ABC Pte Ltd should be indicated as 40%; and the % control of Y Pte Ltd and Z Pte Ltd in ABC Pte Ltd should be indicated as 40%. Specifically,</w:t>
            </w:r>
          </w:p>
          <w:p w:rsidR="003929A2" w:rsidRPr="00195C34" w:rsidRDefault="003929A2" w:rsidP="003929A2">
            <w:pPr>
              <w:jc w:val="both"/>
              <w:rPr>
                <w:rFonts w:ascii="Arial" w:hAnsi="Arial" w:cs="Arial"/>
                <w:color w:val="808080" w:themeColor="background1" w:themeShade="80"/>
                <w:sz w:val="18"/>
                <w:szCs w:val="18"/>
              </w:rPr>
            </w:pPr>
          </w:p>
          <w:p w:rsidR="003929A2" w:rsidRPr="00195C34" w:rsidRDefault="003929A2" w:rsidP="003929A2">
            <w:pPr>
              <w:pStyle w:val="ListParagraph"/>
              <w:numPr>
                <w:ilvl w:val="0"/>
                <w:numId w:val="22"/>
              </w:numPr>
              <w:jc w:val="both"/>
              <w:rPr>
                <w:rFonts w:ascii="Arial" w:hAnsi="Arial" w:cs="Arial"/>
                <w:color w:val="808080" w:themeColor="background1" w:themeShade="80"/>
                <w:sz w:val="18"/>
                <w:szCs w:val="18"/>
              </w:rPr>
            </w:pPr>
            <w:r w:rsidRPr="00195C34">
              <w:rPr>
                <w:rFonts w:ascii="Arial" w:hAnsi="Arial" w:cs="Arial"/>
                <w:color w:val="808080" w:themeColor="background1" w:themeShade="80"/>
                <w:sz w:val="18"/>
                <w:szCs w:val="18"/>
              </w:rPr>
              <w:t xml:space="preserve">U Pte Ltd, V Pte Ltd and W Pte Ltd have effective control of ABC Pte Ltd as U Pte Ltd and V Pte Ltd each hold 20% of the issued share capital of or control 20% of the voting power in ABC Pte Ltd, and W Pte Ltd holds 60% of the issued share capital of or controls 60% of the voting power in ABC Pte Ltd. </w:t>
            </w:r>
          </w:p>
          <w:p w:rsidR="003929A2" w:rsidRPr="00195C34" w:rsidRDefault="003929A2" w:rsidP="003929A2">
            <w:pPr>
              <w:jc w:val="both"/>
              <w:rPr>
                <w:rFonts w:ascii="Arial" w:hAnsi="Arial" w:cs="Arial"/>
                <w:color w:val="808080" w:themeColor="background1" w:themeShade="80"/>
                <w:sz w:val="18"/>
                <w:szCs w:val="18"/>
              </w:rPr>
            </w:pPr>
          </w:p>
          <w:p w:rsidR="003929A2" w:rsidRPr="00195C34" w:rsidRDefault="003929A2" w:rsidP="003929A2">
            <w:pPr>
              <w:pStyle w:val="ListParagraph"/>
              <w:numPr>
                <w:ilvl w:val="0"/>
                <w:numId w:val="22"/>
              </w:numPr>
              <w:jc w:val="both"/>
              <w:rPr>
                <w:rFonts w:ascii="Arial" w:hAnsi="Arial" w:cs="Arial"/>
                <w:color w:val="808080" w:themeColor="background1" w:themeShade="80"/>
                <w:sz w:val="18"/>
                <w:szCs w:val="18"/>
              </w:rPr>
            </w:pPr>
            <w:r w:rsidRPr="00195C34">
              <w:rPr>
                <w:rFonts w:ascii="Arial" w:hAnsi="Arial" w:cs="Arial"/>
                <w:color w:val="808080" w:themeColor="background1" w:themeShade="80"/>
                <w:sz w:val="18"/>
                <w:szCs w:val="18"/>
              </w:rPr>
              <w:t>X Pte Ltd controls 40% of the voting power in ABC Pte Ltd, through both of its subsidiaries U Pte Ltd and V Pte Ltd.</w:t>
            </w:r>
          </w:p>
          <w:p w:rsidR="003929A2" w:rsidRPr="00195C34" w:rsidRDefault="003929A2" w:rsidP="003929A2">
            <w:pPr>
              <w:jc w:val="both"/>
              <w:rPr>
                <w:rFonts w:ascii="Arial" w:hAnsi="Arial" w:cs="Arial"/>
                <w:color w:val="808080" w:themeColor="background1" w:themeShade="80"/>
                <w:sz w:val="18"/>
                <w:szCs w:val="18"/>
              </w:rPr>
            </w:pPr>
          </w:p>
          <w:p w:rsidR="003929A2" w:rsidRPr="00195C34" w:rsidRDefault="003929A2" w:rsidP="003929A2">
            <w:pPr>
              <w:pStyle w:val="ListParagraph"/>
              <w:numPr>
                <w:ilvl w:val="0"/>
                <w:numId w:val="22"/>
              </w:numPr>
              <w:jc w:val="both"/>
              <w:rPr>
                <w:rFonts w:ascii="Arial" w:hAnsi="Arial" w:cs="Arial"/>
                <w:color w:val="808080" w:themeColor="background1" w:themeShade="80"/>
                <w:sz w:val="18"/>
                <w:szCs w:val="18"/>
              </w:rPr>
            </w:pPr>
            <w:r w:rsidRPr="00195C34">
              <w:rPr>
                <w:rFonts w:ascii="Arial" w:hAnsi="Arial" w:cs="Arial"/>
                <w:color w:val="808080" w:themeColor="background1" w:themeShade="80"/>
                <w:sz w:val="18"/>
                <w:szCs w:val="18"/>
              </w:rPr>
              <w:t>Y Pte Ltd, together with X Pte Ltd which is its connected person (as Y Pte Ltd has control of 20% of the voting power in X Pte Ltd), controls 40% of the voting power in ABC Pte Ltd.</w:t>
            </w:r>
          </w:p>
          <w:p w:rsidR="003929A2" w:rsidRPr="00195C34" w:rsidRDefault="003929A2" w:rsidP="003929A2">
            <w:pPr>
              <w:jc w:val="both"/>
              <w:rPr>
                <w:rFonts w:ascii="Arial" w:hAnsi="Arial" w:cs="Arial"/>
                <w:color w:val="808080" w:themeColor="background1" w:themeShade="80"/>
                <w:sz w:val="18"/>
                <w:szCs w:val="18"/>
              </w:rPr>
            </w:pPr>
          </w:p>
          <w:p w:rsidR="003929A2" w:rsidRDefault="003929A2" w:rsidP="003929A2">
            <w:pPr>
              <w:pStyle w:val="ListParagraph"/>
              <w:numPr>
                <w:ilvl w:val="0"/>
                <w:numId w:val="22"/>
              </w:numPr>
              <w:jc w:val="both"/>
              <w:rPr>
                <w:rFonts w:ascii="Arial" w:hAnsi="Arial" w:cs="Arial"/>
                <w:color w:val="808080" w:themeColor="background1" w:themeShade="80"/>
                <w:sz w:val="18"/>
                <w:szCs w:val="18"/>
              </w:rPr>
            </w:pPr>
            <w:r w:rsidRPr="00195C34">
              <w:rPr>
                <w:rFonts w:ascii="Arial" w:hAnsi="Arial" w:cs="Arial"/>
                <w:color w:val="808080" w:themeColor="background1" w:themeShade="80"/>
                <w:sz w:val="18"/>
                <w:szCs w:val="18"/>
              </w:rPr>
              <w:t>The analysis for Y Pte Ltd applies similarly to Z Pte Ltd.</w:t>
            </w:r>
          </w:p>
          <w:p w:rsidR="003929A2" w:rsidRPr="003929A2" w:rsidRDefault="003929A2" w:rsidP="003929A2">
            <w:pPr>
              <w:pStyle w:val="ListParagraph"/>
              <w:rPr>
                <w:rFonts w:ascii="Arial" w:hAnsi="Arial" w:cs="Arial"/>
                <w:color w:val="808080" w:themeColor="background1" w:themeShade="80"/>
                <w:sz w:val="18"/>
                <w:szCs w:val="18"/>
              </w:rPr>
            </w:pPr>
          </w:p>
          <w:p w:rsidR="003929A2" w:rsidRPr="003929A2" w:rsidRDefault="003929A2" w:rsidP="003929A2">
            <w:pPr>
              <w:jc w:val="both"/>
              <w:rPr>
                <w:rFonts w:ascii="Arial" w:hAnsi="Arial" w:cs="Arial"/>
                <w:color w:val="808080" w:themeColor="background1" w:themeShade="80"/>
                <w:sz w:val="18"/>
                <w:szCs w:val="18"/>
              </w:rPr>
            </w:pPr>
          </w:p>
          <w:p w:rsidR="00A1141C" w:rsidRPr="00BB3BC6" w:rsidRDefault="00A1141C" w:rsidP="006A2909">
            <w:pPr>
              <w:pStyle w:val="ListParagraph"/>
              <w:spacing w:line="288" w:lineRule="auto"/>
              <w:ind w:left="0"/>
              <w:jc w:val="both"/>
              <w:rPr>
                <w:rFonts w:ascii="Arial" w:hAnsi="Arial" w:cs="Arial"/>
                <w:color w:val="808080" w:themeColor="background1" w:themeShade="80"/>
                <w:sz w:val="18"/>
                <w:szCs w:val="18"/>
              </w:rPr>
            </w:pPr>
          </w:p>
          <w:p w:rsidR="00A1141C" w:rsidRPr="00BB3BC6" w:rsidRDefault="003929A2" w:rsidP="006A2909">
            <w:pPr>
              <w:spacing w:line="288" w:lineRule="auto"/>
              <w:ind w:left="720" w:hanging="680"/>
              <w:contextualSpacing/>
              <w:jc w:val="both"/>
              <w:rPr>
                <w:rFonts w:ascii="Arial" w:hAnsi="Arial" w:cs="Arial"/>
                <w:color w:val="808080" w:themeColor="background1" w:themeShade="80"/>
                <w:sz w:val="18"/>
                <w:szCs w:val="18"/>
              </w:rPr>
            </w:pPr>
            <w:r>
              <w:rPr>
                <w:rFonts w:ascii="Arial" w:hAnsi="Arial" w:cs="Arial"/>
                <w:color w:val="808080" w:themeColor="background1" w:themeShade="80"/>
                <w:sz w:val="18"/>
                <w:szCs w:val="18"/>
              </w:rPr>
              <w:t>F</w:t>
            </w:r>
            <w:r w:rsidR="00A1141C" w:rsidRPr="00BB3BC6">
              <w:rPr>
                <w:rFonts w:ascii="Arial" w:hAnsi="Arial" w:cs="Arial"/>
                <w:color w:val="808080" w:themeColor="background1" w:themeShade="80"/>
                <w:sz w:val="18"/>
                <w:szCs w:val="18"/>
              </w:rPr>
              <w:t>or a shareholder which is constituted as a corporation, an:</w:t>
            </w:r>
          </w:p>
          <w:p w:rsidR="00A1141C" w:rsidRPr="00BB3BC6" w:rsidRDefault="00A1141C" w:rsidP="006A2909">
            <w:pPr>
              <w:pStyle w:val="ListParagraph"/>
              <w:numPr>
                <w:ilvl w:val="0"/>
                <w:numId w:val="1"/>
              </w:numPr>
              <w:spacing w:line="288" w:lineRule="auto"/>
              <w:ind w:left="323" w:hanging="283"/>
              <w:jc w:val="both"/>
              <w:rPr>
                <w:rFonts w:ascii="Arial" w:hAnsi="Arial" w:cs="Arial"/>
                <w:color w:val="808080" w:themeColor="background1" w:themeShade="80"/>
                <w:sz w:val="18"/>
                <w:szCs w:val="18"/>
              </w:rPr>
            </w:pPr>
            <w:r w:rsidRPr="00BB3BC6">
              <w:rPr>
                <w:rFonts w:ascii="Arial" w:hAnsi="Arial" w:cs="Arial"/>
                <w:color w:val="808080" w:themeColor="background1" w:themeShade="80"/>
                <w:sz w:val="18"/>
                <w:szCs w:val="18"/>
              </w:rPr>
              <w:t>Immediate shareholder refers to a corporation which directly holds at least one issued share in the applicant.</w:t>
            </w:r>
          </w:p>
          <w:p w:rsidR="00A1141C" w:rsidRPr="00BB3BC6" w:rsidRDefault="00A1141C" w:rsidP="006A2909">
            <w:pPr>
              <w:pStyle w:val="ListParagraph"/>
              <w:numPr>
                <w:ilvl w:val="0"/>
                <w:numId w:val="1"/>
              </w:numPr>
              <w:spacing w:line="288" w:lineRule="auto"/>
              <w:ind w:left="323" w:hanging="283"/>
              <w:jc w:val="both"/>
              <w:rPr>
                <w:rFonts w:ascii="Arial" w:hAnsi="Arial" w:cs="Arial"/>
                <w:color w:val="808080" w:themeColor="background1" w:themeShade="80"/>
                <w:sz w:val="18"/>
                <w:szCs w:val="18"/>
              </w:rPr>
            </w:pPr>
            <w:r w:rsidRPr="00BB3BC6">
              <w:rPr>
                <w:rFonts w:ascii="Arial" w:hAnsi="Arial" w:cs="Arial"/>
                <w:color w:val="808080" w:themeColor="background1" w:themeShade="80"/>
                <w:sz w:val="18"/>
                <w:szCs w:val="18"/>
              </w:rPr>
              <w:t>Intermediate shareholder refers to a corporation which indirectly has an interest in a share in the applicant and is a subsidiary of another corporation.</w:t>
            </w:r>
          </w:p>
          <w:p w:rsidR="00A1141C" w:rsidRPr="00BB3BC6" w:rsidRDefault="00A1141C" w:rsidP="006A2909">
            <w:pPr>
              <w:pStyle w:val="ListParagraph"/>
              <w:numPr>
                <w:ilvl w:val="0"/>
                <w:numId w:val="1"/>
              </w:numPr>
              <w:spacing w:line="288" w:lineRule="auto"/>
              <w:ind w:left="323" w:hanging="283"/>
              <w:jc w:val="both"/>
              <w:rPr>
                <w:rFonts w:ascii="Arial" w:hAnsi="Arial" w:cs="Arial"/>
                <w:color w:val="808080" w:themeColor="background1" w:themeShade="80"/>
                <w:sz w:val="18"/>
                <w:szCs w:val="18"/>
              </w:rPr>
            </w:pPr>
            <w:r w:rsidRPr="00BB3BC6">
              <w:rPr>
                <w:rFonts w:ascii="Arial" w:hAnsi="Arial" w:cs="Arial"/>
                <w:color w:val="808080" w:themeColor="background1" w:themeShade="80"/>
                <w:sz w:val="18"/>
                <w:szCs w:val="18"/>
              </w:rPr>
              <w:t>Ultimate shareholder refers to a corporation which indirectly has an interest in a share in the applicant and is not itself a subsidiary of another corporation.</w:t>
            </w:r>
          </w:p>
          <w:p w:rsidR="00A1141C" w:rsidRPr="00BB3BC6" w:rsidRDefault="00A1141C" w:rsidP="006A2909">
            <w:pPr>
              <w:spacing w:line="288" w:lineRule="auto"/>
              <w:contextualSpacing/>
              <w:jc w:val="both"/>
              <w:rPr>
                <w:rFonts w:ascii="Arial" w:hAnsi="Arial" w:cs="Arial"/>
                <w:color w:val="808080" w:themeColor="background1" w:themeShade="80"/>
                <w:sz w:val="18"/>
                <w:szCs w:val="18"/>
              </w:rPr>
            </w:pPr>
          </w:p>
          <w:p w:rsidR="00A1141C" w:rsidRPr="00BB3BC6" w:rsidRDefault="00A1141C" w:rsidP="009E59E8">
            <w:pPr>
              <w:spacing w:line="288" w:lineRule="auto"/>
              <w:ind w:left="39" w:firstLine="1"/>
              <w:jc w:val="both"/>
              <w:rPr>
                <w:rFonts w:ascii="Arial" w:hAnsi="Arial" w:cs="Arial"/>
                <w:color w:val="808080" w:themeColor="background1" w:themeShade="80"/>
                <w:sz w:val="18"/>
                <w:szCs w:val="18"/>
              </w:rPr>
            </w:pPr>
          </w:p>
        </w:tc>
      </w:tr>
    </w:tbl>
    <w:p w:rsidR="00ED54B6" w:rsidRPr="00BB3BC6" w:rsidRDefault="00ED54B6" w:rsidP="006A2909">
      <w:pPr>
        <w:pStyle w:val="ListParagraph"/>
        <w:spacing w:after="0" w:line="288" w:lineRule="auto"/>
        <w:jc w:val="both"/>
        <w:rPr>
          <w:rFonts w:ascii="Arial" w:hAnsi="Arial" w:cs="Arial"/>
          <w:sz w:val="20"/>
          <w:lang w:val="en-US"/>
        </w:rPr>
      </w:pPr>
    </w:p>
    <w:p w:rsidR="00235315" w:rsidRPr="00BB3BC6" w:rsidRDefault="00317C8A" w:rsidP="006A2909">
      <w:pPr>
        <w:pStyle w:val="ListParagraph"/>
        <w:numPr>
          <w:ilvl w:val="0"/>
          <w:numId w:val="10"/>
        </w:numPr>
        <w:spacing w:after="0" w:line="288" w:lineRule="auto"/>
        <w:ind w:hanging="720"/>
        <w:jc w:val="both"/>
        <w:rPr>
          <w:rFonts w:ascii="Arial" w:hAnsi="Arial" w:cs="Arial"/>
          <w:sz w:val="20"/>
          <w:lang w:val="en-US"/>
        </w:rPr>
      </w:pPr>
      <w:r w:rsidRPr="00BB3BC6">
        <w:rPr>
          <w:rFonts w:ascii="Arial" w:hAnsi="Arial" w:cs="Arial"/>
          <w:sz w:val="20"/>
          <w:lang w:val="en-US"/>
        </w:rPr>
        <w:t xml:space="preserve">Where the proposed </w:t>
      </w:r>
      <w:r w:rsidR="003929A2">
        <w:rPr>
          <w:rFonts w:ascii="Arial" w:hAnsi="Arial" w:cs="Arial"/>
          <w:sz w:val="20"/>
          <w:lang w:val="en-US"/>
        </w:rPr>
        <w:t xml:space="preserve">effective </w:t>
      </w:r>
      <w:r w:rsidR="007C67AA" w:rsidRPr="00BB3BC6">
        <w:rPr>
          <w:rFonts w:ascii="Arial" w:hAnsi="Arial" w:cs="Arial"/>
          <w:sz w:val="20"/>
          <w:lang w:val="en-US"/>
        </w:rPr>
        <w:t xml:space="preserve">controller(s) or new </w:t>
      </w:r>
      <w:r w:rsidRPr="00BB3BC6">
        <w:rPr>
          <w:rFonts w:ascii="Arial" w:hAnsi="Arial" w:cs="Arial"/>
          <w:sz w:val="20"/>
          <w:lang w:val="en-US"/>
        </w:rPr>
        <w:t>substantial shareholder</w:t>
      </w:r>
      <w:r w:rsidR="007C67AA" w:rsidRPr="00BB3BC6">
        <w:rPr>
          <w:rFonts w:ascii="Arial" w:hAnsi="Arial" w:cs="Arial"/>
          <w:sz w:val="20"/>
          <w:lang w:val="en-US"/>
        </w:rPr>
        <w:t>(s)</w:t>
      </w:r>
      <w:r w:rsidRPr="00BB3BC6">
        <w:rPr>
          <w:rFonts w:ascii="Arial" w:hAnsi="Arial" w:cs="Arial"/>
          <w:sz w:val="20"/>
          <w:lang w:val="en-US"/>
        </w:rPr>
        <w:t xml:space="preserve"> is </w:t>
      </w:r>
      <w:r w:rsidR="003204D5" w:rsidRPr="00BB3BC6">
        <w:rPr>
          <w:rFonts w:ascii="Arial" w:hAnsi="Arial" w:cs="Arial"/>
          <w:sz w:val="20"/>
          <w:lang w:val="en-US"/>
        </w:rPr>
        <w:t>an entity</w:t>
      </w:r>
      <w:r w:rsidRPr="00BB3BC6">
        <w:rPr>
          <w:rFonts w:ascii="Arial" w:hAnsi="Arial" w:cs="Arial"/>
          <w:sz w:val="20"/>
          <w:lang w:val="en-US"/>
        </w:rPr>
        <w:t>, provide the following information:</w:t>
      </w:r>
      <w:r w:rsidR="00235315" w:rsidRPr="00BB3BC6">
        <w:rPr>
          <w:rFonts w:ascii="Arial" w:hAnsi="Arial" w:cs="Arial"/>
          <w:sz w:val="20"/>
          <w:lang w:val="en-US"/>
        </w:rPr>
        <w:t xml:space="preserve"> </w:t>
      </w:r>
    </w:p>
    <w:p w:rsidR="00235315" w:rsidRPr="00BB3BC6" w:rsidRDefault="00235315" w:rsidP="006A2909">
      <w:pPr>
        <w:pStyle w:val="ListParagraph"/>
        <w:spacing w:after="0" w:line="288" w:lineRule="auto"/>
        <w:jc w:val="both"/>
        <w:rPr>
          <w:rFonts w:ascii="Arial" w:hAnsi="Arial" w:cs="Arial"/>
          <w:sz w:val="20"/>
          <w:lang w:val="en-US"/>
        </w:rPr>
      </w:pPr>
    </w:p>
    <w:p w:rsidR="00815BFD" w:rsidRPr="00BB3BC6" w:rsidRDefault="00815BFD" w:rsidP="006A2909">
      <w:pPr>
        <w:pStyle w:val="ListParagraph"/>
        <w:spacing w:after="0" w:line="288" w:lineRule="auto"/>
        <w:jc w:val="both"/>
        <w:rPr>
          <w:rFonts w:ascii="Arial" w:hAnsi="Arial" w:cs="Arial"/>
          <w:sz w:val="20"/>
          <w:lang w:val="en-US"/>
        </w:rPr>
      </w:pPr>
      <w:r w:rsidRPr="00BB3BC6">
        <w:rPr>
          <w:rFonts w:ascii="Arial" w:hAnsi="Arial" w:cs="Arial"/>
          <w:sz w:val="20"/>
          <w:lang w:val="en-US"/>
        </w:rPr>
        <w:t>Basic information</w:t>
      </w:r>
      <w:r w:rsidR="00F71C9F" w:rsidRPr="00BB3BC6">
        <w:rPr>
          <w:rFonts w:ascii="Arial" w:hAnsi="Arial" w:cs="Arial"/>
          <w:sz w:val="20"/>
          <w:lang w:val="en-US"/>
        </w:rPr>
        <w:t xml:space="preserve"> </w:t>
      </w:r>
    </w:p>
    <w:tbl>
      <w:tblPr>
        <w:tblStyle w:val="TableGrid"/>
        <w:tblW w:w="8363" w:type="dxa"/>
        <w:tblInd w:w="704" w:type="dxa"/>
        <w:tblLook w:val="04A0" w:firstRow="1" w:lastRow="0" w:firstColumn="1" w:lastColumn="0" w:noHBand="0" w:noVBand="1"/>
      </w:tblPr>
      <w:tblGrid>
        <w:gridCol w:w="1685"/>
        <w:gridCol w:w="1434"/>
        <w:gridCol w:w="1428"/>
        <w:gridCol w:w="3816"/>
      </w:tblGrid>
      <w:tr w:rsidR="00481995" w:rsidRPr="00BB3BC6" w:rsidTr="00616BD2">
        <w:tc>
          <w:tcPr>
            <w:tcW w:w="1685" w:type="dxa"/>
            <w:shd w:val="clear" w:color="auto" w:fill="E7E6E6" w:themeFill="background2"/>
          </w:tcPr>
          <w:p w:rsidR="00481995" w:rsidRPr="00BB3BC6" w:rsidRDefault="00481995" w:rsidP="006A2909">
            <w:pPr>
              <w:pStyle w:val="ListParagraph"/>
              <w:spacing w:line="288" w:lineRule="auto"/>
              <w:ind w:left="0"/>
              <w:jc w:val="both"/>
              <w:rPr>
                <w:rFonts w:ascii="Arial" w:hAnsi="Arial" w:cs="Arial"/>
                <w:b/>
                <w:sz w:val="18"/>
                <w:szCs w:val="18"/>
                <w:lang w:val="en-US"/>
              </w:rPr>
            </w:pPr>
            <w:r w:rsidRPr="00BB3BC6">
              <w:rPr>
                <w:rFonts w:ascii="Arial" w:hAnsi="Arial" w:cs="Arial"/>
                <w:b/>
                <w:sz w:val="18"/>
                <w:szCs w:val="18"/>
                <w:lang w:val="en-US"/>
              </w:rPr>
              <w:t>Name of entity</w:t>
            </w:r>
          </w:p>
        </w:tc>
        <w:tc>
          <w:tcPr>
            <w:tcW w:w="1434" w:type="dxa"/>
            <w:shd w:val="clear" w:color="auto" w:fill="E7E6E6" w:themeFill="background2"/>
          </w:tcPr>
          <w:p w:rsidR="00481995" w:rsidRPr="00BB3BC6" w:rsidRDefault="00481995" w:rsidP="006A2909">
            <w:pPr>
              <w:pStyle w:val="ListParagraph"/>
              <w:spacing w:line="288" w:lineRule="auto"/>
              <w:ind w:left="0"/>
              <w:jc w:val="both"/>
              <w:rPr>
                <w:rFonts w:ascii="Arial" w:hAnsi="Arial" w:cs="Arial"/>
                <w:b/>
                <w:sz w:val="18"/>
                <w:szCs w:val="18"/>
                <w:lang w:val="en-US"/>
              </w:rPr>
            </w:pPr>
            <w:r w:rsidRPr="00BB3BC6">
              <w:rPr>
                <w:rFonts w:ascii="Arial" w:hAnsi="Arial" w:cs="Arial"/>
                <w:b/>
                <w:sz w:val="18"/>
                <w:szCs w:val="18"/>
                <w:lang w:val="en-US"/>
              </w:rPr>
              <w:t>Entity incorporation /identification number</w:t>
            </w:r>
          </w:p>
        </w:tc>
        <w:tc>
          <w:tcPr>
            <w:tcW w:w="1428" w:type="dxa"/>
            <w:shd w:val="clear" w:color="auto" w:fill="E7E6E6" w:themeFill="background2"/>
          </w:tcPr>
          <w:p w:rsidR="00481995" w:rsidRPr="00BB3BC6" w:rsidRDefault="00481995" w:rsidP="006A2909">
            <w:pPr>
              <w:pStyle w:val="ListParagraph"/>
              <w:spacing w:line="288" w:lineRule="auto"/>
              <w:ind w:left="0"/>
              <w:jc w:val="both"/>
              <w:rPr>
                <w:rFonts w:ascii="Arial" w:hAnsi="Arial" w:cs="Arial"/>
                <w:b/>
                <w:sz w:val="18"/>
                <w:szCs w:val="18"/>
                <w:lang w:val="en-US"/>
              </w:rPr>
            </w:pPr>
            <w:r w:rsidRPr="00BB3BC6">
              <w:rPr>
                <w:rFonts w:ascii="Arial" w:hAnsi="Arial" w:cs="Arial"/>
                <w:b/>
                <w:sz w:val="18"/>
                <w:szCs w:val="18"/>
                <w:lang w:val="en-US"/>
              </w:rPr>
              <w:t>Place of incorporation/ registration</w:t>
            </w:r>
          </w:p>
        </w:tc>
        <w:tc>
          <w:tcPr>
            <w:tcW w:w="3816" w:type="dxa"/>
            <w:shd w:val="clear" w:color="auto" w:fill="E7E6E6" w:themeFill="background2"/>
          </w:tcPr>
          <w:p w:rsidR="00481995" w:rsidRPr="00BB3BC6" w:rsidRDefault="00481995" w:rsidP="006A2909">
            <w:pPr>
              <w:pStyle w:val="ListParagraph"/>
              <w:spacing w:line="288" w:lineRule="auto"/>
              <w:ind w:left="0"/>
              <w:jc w:val="both"/>
              <w:rPr>
                <w:rFonts w:ascii="Arial" w:hAnsi="Arial" w:cs="Arial"/>
                <w:b/>
                <w:sz w:val="18"/>
                <w:szCs w:val="18"/>
                <w:lang w:val="en-US"/>
              </w:rPr>
            </w:pPr>
            <w:r w:rsidRPr="00BB3BC6">
              <w:rPr>
                <w:rFonts w:ascii="Arial" w:hAnsi="Arial" w:cs="Arial"/>
                <w:b/>
                <w:sz w:val="18"/>
                <w:szCs w:val="18"/>
                <w:lang w:val="en-US"/>
              </w:rPr>
              <w:t>Nature of business</w:t>
            </w:r>
          </w:p>
        </w:tc>
      </w:tr>
      <w:sdt>
        <w:sdtPr>
          <w:rPr>
            <w:rFonts w:ascii="Arial" w:hAnsi="Arial" w:cs="Arial"/>
            <w:sz w:val="18"/>
            <w:szCs w:val="18"/>
            <w:lang w:val="en-US"/>
          </w:rPr>
          <w:id w:val="-1366136890"/>
          <w15:repeatingSection/>
        </w:sdtPr>
        <w:sdtContent>
          <w:sdt>
            <w:sdtPr>
              <w:rPr>
                <w:rFonts w:ascii="Arial" w:hAnsi="Arial" w:cs="Arial"/>
                <w:sz w:val="18"/>
                <w:szCs w:val="18"/>
                <w:lang w:val="en-US"/>
              </w:rPr>
              <w:id w:val="289863293"/>
              <w:placeholder>
                <w:docPart w:val="DefaultPlaceholder_-1854013436"/>
              </w:placeholder>
              <w15:repeatingSectionItem/>
            </w:sdtPr>
            <w:sdtContent>
              <w:tr w:rsidR="00481995" w:rsidRPr="00BB3BC6" w:rsidTr="00D039FE">
                <w:sdt>
                  <w:sdtPr>
                    <w:rPr>
                      <w:rFonts w:ascii="Arial" w:hAnsi="Arial" w:cs="Arial"/>
                      <w:sz w:val="18"/>
                      <w:szCs w:val="18"/>
                      <w:lang w:val="en-US"/>
                    </w:rPr>
                    <w:id w:val="-1625070082"/>
                    <w:placeholder>
                      <w:docPart w:val="DefaultPlaceholder_-1854013440"/>
                    </w:placeholder>
                    <w:showingPlcHdr/>
                  </w:sdtPr>
                  <w:sdtContent>
                    <w:tc>
                      <w:tcPr>
                        <w:tcW w:w="1685" w:type="dxa"/>
                        <w:shd w:val="clear" w:color="auto" w:fill="DEEAF6" w:themeFill="accent1" w:themeFillTint="33"/>
                      </w:tcPr>
                      <w:p w:rsidR="00481995" w:rsidRPr="00BB3BC6" w:rsidRDefault="001163FF" w:rsidP="006A2909">
                        <w:pPr>
                          <w:pStyle w:val="ListParagraph"/>
                          <w:spacing w:line="288" w:lineRule="auto"/>
                          <w:ind w:left="0"/>
                          <w:jc w:val="both"/>
                          <w:rPr>
                            <w:rFonts w:ascii="Arial" w:hAnsi="Arial" w:cs="Arial"/>
                            <w:sz w:val="18"/>
                            <w:szCs w:val="18"/>
                            <w:lang w:val="en-US"/>
                          </w:rPr>
                        </w:pPr>
                        <w:r w:rsidRPr="00BB3BC6">
                          <w:rPr>
                            <w:rStyle w:val="PlaceholderText"/>
                            <w:rFonts w:ascii="Arial" w:hAnsi="Arial" w:cs="Arial"/>
                            <w:sz w:val="18"/>
                            <w:szCs w:val="18"/>
                          </w:rPr>
                          <w:t>Click or tap here to enter text.</w:t>
                        </w:r>
                      </w:p>
                    </w:tc>
                  </w:sdtContent>
                </w:sdt>
                <w:sdt>
                  <w:sdtPr>
                    <w:rPr>
                      <w:rFonts w:ascii="Arial" w:hAnsi="Arial" w:cs="Arial"/>
                      <w:sz w:val="18"/>
                      <w:szCs w:val="18"/>
                      <w:lang w:val="en-US"/>
                    </w:rPr>
                    <w:id w:val="1256947683"/>
                    <w:placeholder>
                      <w:docPart w:val="DefaultPlaceholder_-1854013440"/>
                    </w:placeholder>
                    <w:showingPlcHdr/>
                  </w:sdtPr>
                  <w:sdtContent>
                    <w:tc>
                      <w:tcPr>
                        <w:tcW w:w="1434" w:type="dxa"/>
                        <w:shd w:val="clear" w:color="auto" w:fill="DEEAF6" w:themeFill="accent1" w:themeFillTint="33"/>
                      </w:tcPr>
                      <w:p w:rsidR="00481995" w:rsidRPr="00BB3BC6" w:rsidRDefault="001163FF" w:rsidP="006A2909">
                        <w:pPr>
                          <w:pStyle w:val="ListParagraph"/>
                          <w:spacing w:line="288" w:lineRule="auto"/>
                          <w:ind w:left="0"/>
                          <w:jc w:val="both"/>
                          <w:rPr>
                            <w:rFonts w:ascii="Arial" w:hAnsi="Arial" w:cs="Arial"/>
                            <w:sz w:val="18"/>
                            <w:szCs w:val="18"/>
                            <w:lang w:val="en-US"/>
                          </w:rPr>
                        </w:pPr>
                        <w:r w:rsidRPr="00BB3BC6">
                          <w:rPr>
                            <w:rStyle w:val="PlaceholderText"/>
                            <w:rFonts w:ascii="Arial" w:hAnsi="Arial" w:cs="Arial"/>
                            <w:sz w:val="18"/>
                            <w:szCs w:val="18"/>
                          </w:rPr>
                          <w:t>Click or tap here to enter text.</w:t>
                        </w:r>
                      </w:p>
                    </w:tc>
                  </w:sdtContent>
                </w:sdt>
                <w:sdt>
                  <w:sdtPr>
                    <w:rPr>
                      <w:rFonts w:ascii="Arial" w:hAnsi="Arial" w:cs="Arial"/>
                      <w:sz w:val="18"/>
                      <w:szCs w:val="18"/>
                      <w:lang w:val="en-US"/>
                    </w:rPr>
                    <w:id w:val="942962373"/>
                    <w:placeholder>
                      <w:docPart w:val="DefaultPlaceholder_-1854013440"/>
                    </w:placeholder>
                    <w:showingPlcHdr/>
                  </w:sdtPr>
                  <w:sdtContent>
                    <w:tc>
                      <w:tcPr>
                        <w:tcW w:w="1428" w:type="dxa"/>
                        <w:shd w:val="clear" w:color="auto" w:fill="DEEAF6" w:themeFill="accent1" w:themeFillTint="33"/>
                      </w:tcPr>
                      <w:p w:rsidR="00481995" w:rsidRPr="00BB3BC6" w:rsidRDefault="001163FF" w:rsidP="006A2909">
                        <w:pPr>
                          <w:pStyle w:val="ListParagraph"/>
                          <w:spacing w:line="288" w:lineRule="auto"/>
                          <w:ind w:left="0"/>
                          <w:jc w:val="both"/>
                          <w:rPr>
                            <w:rFonts w:ascii="Arial" w:hAnsi="Arial" w:cs="Arial"/>
                            <w:sz w:val="18"/>
                            <w:szCs w:val="18"/>
                            <w:lang w:val="en-US"/>
                          </w:rPr>
                        </w:pPr>
                        <w:r w:rsidRPr="00BB3BC6">
                          <w:rPr>
                            <w:rStyle w:val="PlaceholderText"/>
                            <w:rFonts w:ascii="Arial" w:hAnsi="Arial" w:cs="Arial"/>
                            <w:sz w:val="18"/>
                            <w:szCs w:val="18"/>
                          </w:rPr>
                          <w:t>Click or tap here to enter text.</w:t>
                        </w:r>
                      </w:p>
                    </w:tc>
                  </w:sdtContent>
                </w:sdt>
                <w:sdt>
                  <w:sdtPr>
                    <w:rPr>
                      <w:rFonts w:ascii="Arial" w:hAnsi="Arial" w:cs="Arial"/>
                      <w:sz w:val="18"/>
                      <w:szCs w:val="18"/>
                      <w:lang w:val="en-US"/>
                    </w:rPr>
                    <w:id w:val="-438524095"/>
                    <w:placeholder>
                      <w:docPart w:val="DefaultPlaceholder_-1854013440"/>
                    </w:placeholder>
                    <w:showingPlcHdr/>
                  </w:sdtPr>
                  <w:sdtContent>
                    <w:tc>
                      <w:tcPr>
                        <w:tcW w:w="3816" w:type="dxa"/>
                        <w:shd w:val="clear" w:color="auto" w:fill="DEEAF6" w:themeFill="accent1" w:themeFillTint="33"/>
                      </w:tcPr>
                      <w:p w:rsidR="00481995" w:rsidRPr="00BB3BC6" w:rsidRDefault="001163FF" w:rsidP="006A2909">
                        <w:pPr>
                          <w:pStyle w:val="ListParagraph"/>
                          <w:spacing w:line="288" w:lineRule="auto"/>
                          <w:ind w:left="0"/>
                          <w:rPr>
                            <w:rFonts w:ascii="Arial" w:hAnsi="Arial" w:cs="Arial"/>
                            <w:sz w:val="18"/>
                            <w:szCs w:val="18"/>
                            <w:lang w:val="en-US"/>
                          </w:rPr>
                        </w:pPr>
                        <w:r w:rsidRPr="00BB3BC6">
                          <w:rPr>
                            <w:rStyle w:val="PlaceholderText"/>
                            <w:rFonts w:ascii="Arial" w:hAnsi="Arial" w:cs="Arial"/>
                            <w:sz w:val="18"/>
                            <w:szCs w:val="18"/>
                          </w:rPr>
                          <w:t>Click or tap here to enter text.</w:t>
                        </w:r>
                      </w:p>
                    </w:tc>
                  </w:sdtContent>
                </w:sdt>
              </w:tr>
            </w:sdtContent>
          </w:sdt>
        </w:sdtContent>
      </w:sdt>
    </w:tbl>
    <w:p w:rsidR="00815BFD" w:rsidRPr="00BB3BC6" w:rsidRDefault="00815BFD" w:rsidP="006A2909">
      <w:pPr>
        <w:pStyle w:val="ListParagraph"/>
        <w:spacing w:after="0" w:line="288" w:lineRule="auto"/>
        <w:jc w:val="both"/>
        <w:rPr>
          <w:rFonts w:ascii="Arial" w:hAnsi="Arial" w:cs="Arial"/>
          <w:sz w:val="20"/>
          <w:lang w:val="en-US"/>
        </w:rPr>
      </w:pPr>
    </w:p>
    <w:p w:rsidR="00317C8A" w:rsidRPr="00BB3BC6" w:rsidRDefault="00317C8A" w:rsidP="006A2909">
      <w:pPr>
        <w:pStyle w:val="ListParagraph"/>
        <w:spacing w:after="0" w:line="288" w:lineRule="auto"/>
        <w:ind w:left="709"/>
        <w:jc w:val="both"/>
        <w:rPr>
          <w:rFonts w:ascii="Arial" w:hAnsi="Arial" w:cs="Arial"/>
          <w:sz w:val="20"/>
          <w:lang w:val="en-US"/>
        </w:rPr>
      </w:pPr>
      <w:r w:rsidRPr="00BB3BC6">
        <w:rPr>
          <w:rFonts w:ascii="Arial" w:hAnsi="Arial" w:cs="Arial"/>
          <w:sz w:val="20"/>
          <w:szCs w:val="20"/>
          <w:lang w:val="en-US"/>
        </w:rPr>
        <w:t>Licensing, registration, approval or other regulatory status in any jurisdiction, in relation to conducting regulated activity(s) in the financial sector, where applicable</w:t>
      </w:r>
    </w:p>
    <w:tbl>
      <w:tblPr>
        <w:tblStyle w:val="TableGrid"/>
        <w:tblW w:w="8363" w:type="dxa"/>
        <w:tblInd w:w="704" w:type="dxa"/>
        <w:tblLook w:val="04A0" w:firstRow="1" w:lastRow="0" w:firstColumn="1" w:lastColumn="0" w:noHBand="0" w:noVBand="1"/>
      </w:tblPr>
      <w:tblGrid>
        <w:gridCol w:w="1502"/>
        <w:gridCol w:w="1469"/>
        <w:gridCol w:w="1859"/>
        <w:gridCol w:w="1736"/>
        <w:gridCol w:w="1797"/>
      </w:tblGrid>
      <w:tr w:rsidR="00F328DD" w:rsidRPr="00BB3BC6" w:rsidTr="00E600F0">
        <w:tc>
          <w:tcPr>
            <w:tcW w:w="1685" w:type="dxa"/>
            <w:shd w:val="clear" w:color="auto" w:fill="E7E6E6" w:themeFill="background2"/>
          </w:tcPr>
          <w:p w:rsidR="00F328DD" w:rsidRPr="00BB3BC6" w:rsidRDefault="00F328DD" w:rsidP="006A2909">
            <w:pPr>
              <w:pStyle w:val="ListParagraph"/>
              <w:spacing w:line="288" w:lineRule="auto"/>
              <w:ind w:left="0"/>
              <w:jc w:val="both"/>
              <w:rPr>
                <w:rFonts w:ascii="Arial" w:hAnsi="Arial" w:cs="Arial"/>
                <w:b/>
                <w:sz w:val="18"/>
                <w:szCs w:val="18"/>
                <w:lang w:val="en-US"/>
              </w:rPr>
            </w:pPr>
            <w:r w:rsidRPr="00BB3BC6">
              <w:rPr>
                <w:rFonts w:ascii="Arial" w:hAnsi="Arial" w:cs="Arial"/>
                <w:b/>
                <w:sz w:val="18"/>
                <w:szCs w:val="18"/>
                <w:lang w:val="en-US"/>
              </w:rPr>
              <w:t>Name of entity</w:t>
            </w:r>
          </w:p>
        </w:tc>
        <w:tc>
          <w:tcPr>
            <w:tcW w:w="1575" w:type="dxa"/>
            <w:shd w:val="clear" w:color="auto" w:fill="E7E6E6" w:themeFill="background2"/>
          </w:tcPr>
          <w:p w:rsidR="00F328DD" w:rsidRPr="00BB3BC6" w:rsidRDefault="00F328DD" w:rsidP="006A2909">
            <w:pPr>
              <w:pStyle w:val="ListParagraph"/>
              <w:spacing w:line="288" w:lineRule="auto"/>
              <w:ind w:left="0"/>
              <w:jc w:val="both"/>
              <w:rPr>
                <w:rFonts w:ascii="Arial" w:hAnsi="Arial" w:cs="Arial"/>
                <w:b/>
                <w:sz w:val="18"/>
                <w:szCs w:val="18"/>
                <w:lang w:val="en-US"/>
              </w:rPr>
            </w:pPr>
            <w:r w:rsidRPr="00BB3BC6">
              <w:rPr>
                <w:rFonts w:ascii="Arial" w:hAnsi="Arial" w:cs="Arial"/>
                <w:b/>
                <w:sz w:val="18"/>
                <w:szCs w:val="18"/>
                <w:lang w:val="en-US"/>
              </w:rPr>
              <w:t>Name of entity in foreign language (if any)</w:t>
            </w:r>
          </w:p>
        </w:tc>
        <w:tc>
          <w:tcPr>
            <w:tcW w:w="2057" w:type="dxa"/>
            <w:shd w:val="clear" w:color="auto" w:fill="E7E6E6" w:themeFill="background2"/>
          </w:tcPr>
          <w:p w:rsidR="00F328DD" w:rsidRPr="00BB3BC6" w:rsidRDefault="00F328DD" w:rsidP="006A2909">
            <w:pPr>
              <w:pStyle w:val="ListParagraph"/>
              <w:spacing w:line="288" w:lineRule="auto"/>
              <w:ind w:left="0"/>
              <w:jc w:val="both"/>
              <w:rPr>
                <w:rFonts w:ascii="Arial" w:hAnsi="Arial" w:cs="Arial"/>
                <w:b/>
                <w:sz w:val="18"/>
                <w:szCs w:val="18"/>
                <w:lang w:val="en-US"/>
              </w:rPr>
            </w:pPr>
            <w:r w:rsidRPr="00BB3BC6">
              <w:rPr>
                <w:rFonts w:ascii="Arial" w:hAnsi="Arial" w:cs="Arial"/>
                <w:b/>
                <w:sz w:val="18"/>
                <w:szCs w:val="18"/>
                <w:lang w:val="en-US"/>
              </w:rPr>
              <w:t>Country</w:t>
            </w:r>
            <w:r w:rsidR="00301CDD" w:rsidRPr="00BB3BC6">
              <w:rPr>
                <w:rFonts w:ascii="Arial" w:hAnsi="Arial" w:cs="Arial"/>
                <w:b/>
                <w:sz w:val="18"/>
                <w:szCs w:val="18"/>
                <w:lang w:val="en-US"/>
              </w:rPr>
              <w:t xml:space="preserve"> and</w:t>
            </w:r>
            <w:r w:rsidRPr="00BB3BC6">
              <w:rPr>
                <w:rFonts w:ascii="Arial" w:hAnsi="Arial" w:cs="Arial"/>
                <w:b/>
                <w:sz w:val="18"/>
                <w:szCs w:val="18"/>
                <w:lang w:val="en-US"/>
              </w:rPr>
              <w:t xml:space="preserve"> Name of regulator</w:t>
            </w:r>
          </w:p>
        </w:tc>
        <w:tc>
          <w:tcPr>
            <w:tcW w:w="1912" w:type="dxa"/>
            <w:shd w:val="clear" w:color="auto" w:fill="E7E6E6" w:themeFill="background2"/>
          </w:tcPr>
          <w:p w:rsidR="00F328DD" w:rsidRPr="00BB3BC6" w:rsidRDefault="00F328DD" w:rsidP="006A2909">
            <w:pPr>
              <w:pStyle w:val="ListParagraph"/>
              <w:spacing w:line="288" w:lineRule="auto"/>
              <w:ind w:left="0"/>
              <w:jc w:val="both"/>
              <w:rPr>
                <w:rFonts w:ascii="Arial" w:hAnsi="Arial" w:cs="Arial"/>
                <w:b/>
                <w:sz w:val="18"/>
                <w:szCs w:val="18"/>
                <w:lang w:val="en-US"/>
              </w:rPr>
            </w:pPr>
            <w:r w:rsidRPr="00BB3BC6">
              <w:rPr>
                <w:rFonts w:ascii="Arial" w:hAnsi="Arial" w:cs="Arial"/>
                <w:b/>
                <w:sz w:val="18"/>
                <w:szCs w:val="18"/>
                <w:lang w:val="en-US"/>
              </w:rPr>
              <w:t>Type of licence/ approval held</w:t>
            </w:r>
          </w:p>
        </w:tc>
        <w:tc>
          <w:tcPr>
            <w:tcW w:w="1134" w:type="dxa"/>
            <w:shd w:val="clear" w:color="auto" w:fill="E7E6E6" w:themeFill="background2"/>
          </w:tcPr>
          <w:p w:rsidR="00F328DD" w:rsidRPr="00BB3BC6" w:rsidRDefault="00F328DD" w:rsidP="006A2909">
            <w:pPr>
              <w:pStyle w:val="ListParagraph"/>
              <w:spacing w:line="288" w:lineRule="auto"/>
              <w:ind w:left="0"/>
              <w:rPr>
                <w:rFonts w:ascii="Arial" w:hAnsi="Arial" w:cs="Arial"/>
                <w:b/>
                <w:sz w:val="18"/>
                <w:szCs w:val="18"/>
                <w:lang w:val="en-US"/>
              </w:rPr>
            </w:pPr>
            <w:r w:rsidRPr="00BB3BC6">
              <w:rPr>
                <w:rFonts w:ascii="Arial" w:hAnsi="Arial" w:cs="Arial"/>
                <w:b/>
                <w:sz w:val="18"/>
                <w:szCs w:val="18"/>
                <w:lang w:val="en-US"/>
              </w:rPr>
              <w:t>Date of licensing/approval</w:t>
            </w:r>
          </w:p>
        </w:tc>
      </w:tr>
      <w:sdt>
        <w:sdtPr>
          <w:rPr>
            <w:rFonts w:ascii="Arial" w:hAnsi="Arial" w:cs="Arial"/>
            <w:sz w:val="18"/>
            <w:szCs w:val="18"/>
            <w:lang w:val="en-US"/>
          </w:rPr>
          <w:id w:val="775523884"/>
          <w15:repeatingSection/>
        </w:sdtPr>
        <w:sdtEndPr>
          <w:rPr>
            <w:lang w:val="en-SG"/>
          </w:rPr>
        </w:sdtEndPr>
        <w:sdtContent>
          <w:sdt>
            <w:sdtPr>
              <w:rPr>
                <w:rFonts w:ascii="Arial" w:hAnsi="Arial" w:cs="Arial"/>
                <w:sz w:val="18"/>
                <w:szCs w:val="18"/>
                <w:lang w:val="en-US"/>
              </w:rPr>
              <w:id w:val="-53553165"/>
              <w:placeholder>
                <w:docPart w:val="6C6363E8B33449C095223AEB39A43951"/>
              </w:placeholder>
              <w15:repeatingSectionItem/>
            </w:sdtPr>
            <w:sdtEndPr>
              <w:rPr>
                <w:lang w:val="en-SG"/>
              </w:rPr>
            </w:sdtEndPr>
            <w:sdtContent>
              <w:tr w:rsidR="00F328DD" w:rsidRPr="00BB3BC6" w:rsidTr="00E600F0">
                <w:trPr>
                  <w:trHeight w:val="70"/>
                </w:trPr>
                <w:sdt>
                  <w:sdtPr>
                    <w:rPr>
                      <w:rFonts w:ascii="Arial" w:hAnsi="Arial" w:cs="Arial"/>
                      <w:sz w:val="18"/>
                      <w:szCs w:val="18"/>
                      <w:lang w:val="en-US"/>
                    </w:rPr>
                    <w:id w:val="-754048659"/>
                    <w:placeholder>
                      <w:docPart w:val="B2DC221009A948AF8ECA2D739474E550"/>
                    </w:placeholder>
                    <w:showingPlcHdr/>
                  </w:sdtPr>
                  <w:sdtContent>
                    <w:tc>
                      <w:tcPr>
                        <w:tcW w:w="1685" w:type="dxa"/>
                        <w:shd w:val="clear" w:color="auto" w:fill="DEEAF6" w:themeFill="accent1" w:themeFillTint="33"/>
                      </w:tcPr>
                      <w:p w:rsidR="00F328DD" w:rsidRPr="00BB3BC6" w:rsidRDefault="00F328DD" w:rsidP="006A2909">
                        <w:pPr>
                          <w:pStyle w:val="ListParagraph"/>
                          <w:spacing w:line="288" w:lineRule="auto"/>
                          <w:ind w:left="0"/>
                          <w:jc w:val="both"/>
                          <w:rPr>
                            <w:rFonts w:ascii="Arial" w:hAnsi="Arial" w:cs="Arial"/>
                            <w:sz w:val="18"/>
                            <w:szCs w:val="18"/>
                            <w:lang w:val="en-US"/>
                          </w:rPr>
                        </w:pPr>
                        <w:r w:rsidRPr="00BB3BC6">
                          <w:rPr>
                            <w:rStyle w:val="PlaceholderText"/>
                            <w:rFonts w:ascii="Arial" w:hAnsi="Arial" w:cs="Arial"/>
                            <w:sz w:val="18"/>
                            <w:szCs w:val="18"/>
                          </w:rPr>
                          <w:t>Click or tap here to enter text.</w:t>
                        </w:r>
                      </w:p>
                    </w:tc>
                  </w:sdtContent>
                </w:sdt>
                <w:sdt>
                  <w:sdtPr>
                    <w:rPr>
                      <w:rFonts w:ascii="Arial" w:hAnsi="Arial" w:cs="Arial"/>
                      <w:sz w:val="18"/>
                      <w:szCs w:val="18"/>
                      <w:lang w:val="en-US"/>
                    </w:rPr>
                    <w:id w:val="-1940365467"/>
                    <w:placeholder>
                      <w:docPart w:val="5E259EBBA6634FCDAED40EE2D03A9A27"/>
                    </w:placeholder>
                    <w:showingPlcHdr/>
                  </w:sdtPr>
                  <w:sdtContent>
                    <w:tc>
                      <w:tcPr>
                        <w:tcW w:w="1575" w:type="dxa"/>
                        <w:shd w:val="clear" w:color="auto" w:fill="DEEAF6" w:themeFill="accent1" w:themeFillTint="33"/>
                      </w:tcPr>
                      <w:p w:rsidR="00F328DD" w:rsidRPr="00BB3BC6" w:rsidRDefault="00F328DD" w:rsidP="006A2909">
                        <w:pPr>
                          <w:pStyle w:val="ListParagraph"/>
                          <w:spacing w:line="288" w:lineRule="auto"/>
                          <w:ind w:left="0"/>
                          <w:jc w:val="both"/>
                          <w:rPr>
                            <w:rFonts w:ascii="Arial" w:hAnsi="Arial" w:cs="Arial"/>
                            <w:sz w:val="18"/>
                            <w:szCs w:val="18"/>
                            <w:lang w:val="en-US"/>
                          </w:rPr>
                        </w:pPr>
                        <w:r w:rsidRPr="00BB3BC6">
                          <w:rPr>
                            <w:rStyle w:val="PlaceholderText"/>
                            <w:rFonts w:ascii="Arial" w:hAnsi="Arial" w:cs="Arial"/>
                            <w:sz w:val="18"/>
                            <w:szCs w:val="18"/>
                          </w:rPr>
                          <w:t>Click or tap here to enter text.</w:t>
                        </w:r>
                      </w:p>
                    </w:tc>
                  </w:sdtContent>
                </w:sdt>
                <w:sdt>
                  <w:sdtPr>
                    <w:rPr>
                      <w:rFonts w:ascii="Arial" w:hAnsi="Arial" w:cs="Arial"/>
                      <w:sz w:val="18"/>
                      <w:szCs w:val="18"/>
                      <w:lang w:val="en-US"/>
                    </w:rPr>
                    <w:id w:val="1013182317"/>
                    <w:placeholder>
                      <w:docPart w:val="B2DC221009A948AF8ECA2D739474E550"/>
                    </w:placeholder>
                    <w:showingPlcHdr/>
                  </w:sdtPr>
                  <w:sdtContent>
                    <w:tc>
                      <w:tcPr>
                        <w:tcW w:w="2057" w:type="dxa"/>
                        <w:shd w:val="clear" w:color="auto" w:fill="DEEAF6" w:themeFill="accent1" w:themeFillTint="33"/>
                      </w:tcPr>
                      <w:p w:rsidR="00F328DD" w:rsidRPr="00BB3BC6" w:rsidRDefault="00F328DD" w:rsidP="006A2909">
                        <w:pPr>
                          <w:pStyle w:val="ListParagraph"/>
                          <w:spacing w:line="288" w:lineRule="auto"/>
                          <w:ind w:left="0"/>
                          <w:jc w:val="both"/>
                          <w:rPr>
                            <w:rFonts w:ascii="Arial" w:hAnsi="Arial" w:cs="Arial"/>
                            <w:sz w:val="18"/>
                            <w:szCs w:val="18"/>
                            <w:lang w:val="en-US"/>
                          </w:rPr>
                        </w:pPr>
                        <w:r w:rsidRPr="00BB3BC6">
                          <w:rPr>
                            <w:rStyle w:val="PlaceholderText"/>
                            <w:rFonts w:ascii="Arial" w:hAnsi="Arial" w:cs="Arial"/>
                            <w:sz w:val="18"/>
                            <w:szCs w:val="18"/>
                          </w:rPr>
                          <w:t>Click or tap here to enter text.</w:t>
                        </w:r>
                      </w:p>
                    </w:tc>
                  </w:sdtContent>
                </w:sdt>
                <w:sdt>
                  <w:sdtPr>
                    <w:rPr>
                      <w:rFonts w:ascii="Arial" w:hAnsi="Arial" w:cs="Arial"/>
                      <w:sz w:val="18"/>
                      <w:szCs w:val="18"/>
                      <w:lang w:val="en-US"/>
                    </w:rPr>
                    <w:id w:val="-1442069295"/>
                    <w:placeholder>
                      <w:docPart w:val="B2DC221009A948AF8ECA2D739474E550"/>
                    </w:placeholder>
                    <w:showingPlcHdr/>
                  </w:sdtPr>
                  <w:sdtContent>
                    <w:tc>
                      <w:tcPr>
                        <w:tcW w:w="1912" w:type="dxa"/>
                        <w:shd w:val="clear" w:color="auto" w:fill="DEEAF6" w:themeFill="accent1" w:themeFillTint="33"/>
                      </w:tcPr>
                      <w:p w:rsidR="00F328DD" w:rsidRPr="00BB3BC6" w:rsidRDefault="00F328DD" w:rsidP="006A2909">
                        <w:pPr>
                          <w:pStyle w:val="ListParagraph"/>
                          <w:spacing w:line="288" w:lineRule="auto"/>
                          <w:ind w:left="0"/>
                          <w:jc w:val="both"/>
                          <w:rPr>
                            <w:rFonts w:ascii="Arial" w:hAnsi="Arial" w:cs="Arial"/>
                            <w:sz w:val="18"/>
                            <w:szCs w:val="18"/>
                            <w:lang w:val="en-US"/>
                          </w:rPr>
                        </w:pPr>
                        <w:r w:rsidRPr="00BB3BC6">
                          <w:rPr>
                            <w:rStyle w:val="PlaceholderText"/>
                            <w:rFonts w:ascii="Arial" w:hAnsi="Arial" w:cs="Arial"/>
                            <w:sz w:val="18"/>
                            <w:szCs w:val="18"/>
                          </w:rPr>
                          <w:t>Click or tap here to enter text.</w:t>
                        </w:r>
                      </w:p>
                    </w:tc>
                  </w:sdtContent>
                </w:sdt>
                <w:sdt>
                  <w:sdtPr>
                    <w:rPr>
                      <w:rFonts w:ascii="Arial" w:hAnsi="Arial" w:cs="Arial"/>
                      <w:sz w:val="18"/>
                      <w:szCs w:val="18"/>
                    </w:rPr>
                    <w:id w:val="1334802534"/>
                    <w:placeholder>
                      <w:docPart w:val="91031E1DB1EF4EA79AE1B77015805C61"/>
                    </w:placeholder>
                    <w:showingPlcHdr/>
                    <w:date>
                      <w:dateFormat w:val="dd-MM-yy"/>
                      <w:lid w:val="en-SG"/>
                      <w:storeMappedDataAs w:val="dateTime"/>
                      <w:calendar w:val="gregorian"/>
                    </w:date>
                  </w:sdtPr>
                  <w:sdtContent>
                    <w:tc>
                      <w:tcPr>
                        <w:tcW w:w="1134" w:type="dxa"/>
                        <w:shd w:val="clear" w:color="auto" w:fill="DEEAF6" w:themeFill="accent1" w:themeFillTint="33"/>
                      </w:tcPr>
                      <w:p w:rsidR="00F328DD" w:rsidRPr="00BB3BC6" w:rsidRDefault="00F328DD" w:rsidP="006A2909">
                        <w:pPr>
                          <w:pStyle w:val="ListParagraph"/>
                          <w:spacing w:line="288" w:lineRule="auto"/>
                          <w:ind w:left="0"/>
                          <w:rPr>
                            <w:rFonts w:ascii="Arial" w:hAnsi="Arial" w:cs="Arial"/>
                            <w:sz w:val="18"/>
                            <w:szCs w:val="18"/>
                          </w:rPr>
                        </w:pPr>
                        <w:r w:rsidRPr="00BB3BC6">
                          <w:rPr>
                            <w:rStyle w:val="PlaceholderText"/>
                            <w:rFonts w:ascii="Arial" w:hAnsi="Arial" w:cs="Arial"/>
                            <w:sz w:val="18"/>
                            <w:szCs w:val="18"/>
                          </w:rPr>
                          <w:t>Click or tap to enter a date.</w:t>
                        </w:r>
                      </w:p>
                    </w:tc>
                  </w:sdtContent>
                </w:sdt>
              </w:tr>
            </w:sdtContent>
          </w:sdt>
        </w:sdtContent>
      </w:sdt>
    </w:tbl>
    <w:p w:rsidR="0022748F" w:rsidRPr="00BB3BC6" w:rsidRDefault="0022748F" w:rsidP="006A2909">
      <w:pPr>
        <w:pStyle w:val="ListParagraph"/>
        <w:spacing w:after="0" w:line="288" w:lineRule="auto"/>
        <w:jc w:val="both"/>
        <w:rPr>
          <w:rFonts w:ascii="Arial" w:hAnsi="Arial" w:cs="Arial"/>
          <w:sz w:val="20"/>
          <w:lang w:val="en-US"/>
        </w:rPr>
      </w:pPr>
    </w:p>
    <w:tbl>
      <w:tblPr>
        <w:tblStyle w:val="TableGrid"/>
        <w:tblW w:w="0" w:type="auto"/>
        <w:tblInd w:w="720" w:type="dxa"/>
        <w:tblLook w:val="04A0" w:firstRow="1" w:lastRow="0" w:firstColumn="1" w:lastColumn="0" w:noHBand="0" w:noVBand="1"/>
      </w:tblPr>
      <w:tblGrid>
        <w:gridCol w:w="8296"/>
      </w:tblGrid>
      <w:tr w:rsidR="00481995" w:rsidRPr="00BB3BC6" w:rsidTr="00481995">
        <w:tc>
          <w:tcPr>
            <w:tcW w:w="9016" w:type="dxa"/>
          </w:tcPr>
          <w:p w:rsidR="00BC4372" w:rsidRPr="00BB3BC6" w:rsidRDefault="00BB3164" w:rsidP="006A2909">
            <w:pPr>
              <w:pStyle w:val="ListParagraph"/>
              <w:spacing w:line="288" w:lineRule="auto"/>
              <w:ind w:left="0"/>
              <w:jc w:val="both"/>
              <w:rPr>
                <w:rFonts w:ascii="Arial" w:hAnsi="Arial" w:cs="Arial"/>
                <w:color w:val="808080" w:themeColor="background1" w:themeShade="80"/>
                <w:sz w:val="18"/>
                <w:szCs w:val="18"/>
              </w:rPr>
            </w:pPr>
            <w:r w:rsidRPr="00BB3BC6">
              <w:rPr>
                <w:rFonts w:ascii="Arial" w:hAnsi="Arial" w:cs="Arial"/>
                <w:color w:val="808080" w:themeColor="background1" w:themeShade="80"/>
                <w:sz w:val="18"/>
                <w:szCs w:val="18"/>
              </w:rPr>
              <w:t xml:space="preserve">In describing the nature of business of an operating entity, include </w:t>
            </w:r>
            <w:r w:rsidR="00B951A5" w:rsidRPr="00BB3BC6">
              <w:rPr>
                <w:rFonts w:ascii="Arial" w:hAnsi="Arial" w:cs="Arial"/>
                <w:color w:val="808080" w:themeColor="background1" w:themeShade="80"/>
                <w:sz w:val="18"/>
                <w:szCs w:val="18"/>
              </w:rPr>
              <w:t xml:space="preserve">the type of business the entity is engaged in, including the </w:t>
            </w:r>
            <w:r w:rsidR="00A26AE4" w:rsidRPr="00BB3BC6">
              <w:rPr>
                <w:rFonts w:ascii="Arial" w:hAnsi="Arial" w:cs="Arial"/>
                <w:color w:val="808080" w:themeColor="background1" w:themeShade="80"/>
                <w:sz w:val="18"/>
                <w:szCs w:val="18"/>
              </w:rPr>
              <w:t xml:space="preserve">products and </w:t>
            </w:r>
            <w:r w:rsidR="00B951A5" w:rsidRPr="00BB3BC6">
              <w:rPr>
                <w:rFonts w:ascii="Arial" w:hAnsi="Arial" w:cs="Arial"/>
                <w:color w:val="808080" w:themeColor="background1" w:themeShade="80"/>
                <w:sz w:val="18"/>
                <w:szCs w:val="18"/>
              </w:rPr>
              <w:t>services</w:t>
            </w:r>
            <w:r w:rsidR="00A26AE4" w:rsidRPr="00BB3BC6">
              <w:rPr>
                <w:rFonts w:ascii="Arial" w:hAnsi="Arial" w:cs="Arial"/>
                <w:color w:val="808080" w:themeColor="background1" w:themeShade="80"/>
                <w:sz w:val="18"/>
                <w:szCs w:val="18"/>
              </w:rPr>
              <w:t xml:space="preserve"> offered, its target clientele, and where its customers are based. </w:t>
            </w:r>
          </w:p>
        </w:tc>
      </w:tr>
    </w:tbl>
    <w:p w:rsidR="00116528" w:rsidRPr="00BB3BC6" w:rsidRDefault="00116528" w:rsidP="006A2909">
      <w:pPr>
        <w:pStyle w:val="ListParagraph"/>
        <w:spacing w:after="0" w:line="288" w:lineRule="auto"/>
        <w:jc w:val="both"/>
        <w:rPr>
          <w:rFonts w:ascii="Arial" w:hAnsi="Arial" w:cs="Arial"/>
          <w:sz w:val="20"/>
        </w:rPr>
      </w:pPr>
    </w:p>
    <w:p w:rsidR="00EA5C0D" w:rsidRPr="00BB3BC6" w:rsidRDefault="00A23F75" w:rsidP="009E59E8">
      <w:pPr>
        <w:pStyle w:val="ListParagraph"/>
        <w:numPr>
          <w:ilvl w:val="0"/>
          <w:numId w:val="10"/>
        </w:numPr>
        <w:spacing w:after="0" w:line="288" w:lineRule="auto"/>
        <w:ind w:hanging="720"/>
        <w:jc w:val="both"/>
        <w:rPr>
          <w:rFonts w:ascii="Arial" w:hAnsi="Arial" w:cs="Arial"/>
          <w:sz w:val="20"/>
          <w:lang w:val="en-US"/>
        </w:rPr>
      </w:pPr>
      <w:r w:rsidRPr="00BB3BC6">
        <w:rPr>
          <w:rFonts w:ascii="Arial" w:hAnsi="Arial" w:cs="Arial"/>
          <w:sz w:val="20"/>
          <w:lang w:val="en-US"/>
        </w:rPr>
        <w:t xml:space="preserve">Where the proposed </w:t>
      </w:r>
      <w:r w:rsidR="003929A2">
        <w:rPr>
          <w:rFonts w:ascii="Arial" w:hAnsi="Arial" w:cs="Arial"/>
          <w:sz w:val="20"/>
          <w:lang w:val="en-US"/>
        </w:rPr>
        <w:t xml:space="preserve">effective </w:t>
      </w:r>
      <w:r w:rsidRPr="00BB3BC6">
        <w:rPr>
          <w:rFonts w:ascii="Arial" w:hAnsi="Arial" w:cs="Arial"/>
          <w:sz w:val="20"/>
          <w:lang w:val="en-US"/>
        </w:rPr>
        <w:t>controller(s) or new substantial shareholder(s) is</w:t>
      </w:r>
      <w:r w:rsidRPr="00BB3BC6" w:rsidDel="00A23F75">
        <w:rPr>
          <w:rFonts w:ascii="Arial" w:hAnsi="Arial" w:cs="Arial"/>
          <w:sz w:val="20"/>
          <w:lang w:val="en-US"/>
        </w:rPr>
        <w:t xml:space="preserve"> </w:t>
      </w:r>
      <w:r w:rsidRPr="00BB3BC6">
        <w:rPr>
          <w:rFonts w:ascii="Arial" w:hAnsi="Arial" w:cs="Arial"/>
          <w:sz w:val="20"/>
          <w:lang w:val="en-US"/>
        </w:rPr>
        <w:t>a</w:t>
      </w:r>
      <w:r w:rsidR="003204D5" w:rsidRPr="00BB3BC6">
        <w:rPr>
          <w:rFonts w:ascii="Arial" w:hAnsi="Arial" w:cs="Arial"/>
          <w:sz w:val="20"/>
          <w:lang w:val="en-US"/>
        </w:rPr>
        <w:t>n</w:t>
      </w:r>
      <w:r w:rsidRPr="00BB3BC6">
        <w:rPr>
          <w:rFonts w:ascii="Arial" w:hAnsi="Arial" w:cs="Arial"/>
          <w:sz w:val="20"/>
          <w:lang w:val="en-US"/>
        </w:rPr>
        <w:t xml:space="preserve"> </w:t>
      </w:r>
      <w:r w:rsidR="003204D5" w:rsidRPr="00BB3BC6">
        <w:rPr>
          <w:rFonts w:ascii="Arial" w:hAnsi="Arial" w:cs="Arial"/>
          <w:sz w:val="20"/>
          <w:lang w:val="en-US"/>
        </w:rPr>
        <w:t>individual</w:t>
      </w:r>
      <w:r w:rsidRPr="000E3245">
        <w:rPr>
          <w:rFonts w:ascii="Arial" w:hAnsi="Arial" w:cs="Arial"/>
          <w:sz w:val="20"/>
          <w:lang w:val="en-US"/>
        </w:rPr>
        <w:t>,</w:t>
      </w:r>
      <w:r w:rsidR="00F37F9D" w:rsidRPr="000E3245">
        <w:rPr>
          <w:rFonts w:ascii="Arial" w:hAnsi="Arial" w:cs="Arial"/>
          <w:sz w:val="20"/>
          <w:lang w:val="en-US"/>
        </w:rPr>
        <w:t xml:space="preserve"> </w:t>
      </w:r>
      <w:r w:rsidRPr="00BB3BC6">
        <w:rPr>
          <w:rFonts w:ascii="Arial" w:hAnsi="Arial" w:cs="Arial"/>
          <w:sz w:val="20"/>
          <w:lang w:val="en-US"/>
        </w:rPr>
        <w:t>provide the information as set out</w:t>
      </w:r>
      <w:r w:rsidR="00EA5C0D" w:rsidRPr="00BB3BC6">
        <w:rPr>
          <w:rFonts w:ascii="Arial" w:hAnsi="Arial" w:cs="Arial"/>
          <w:sz w:val="20"/>
          <w:lang w:val="en-US"/>
        </w:rPr>
        <w:t xml:space="preserve"> in Annex A. </w:t>
      </w:r>
    </w:p>
    <w:p w:rsidR="00EA5C0D" w:rsidRPr="00BB3BC6" w:rsidRDefault="00EA5C0D" w:rsidP="006A2909">
      <w:pPr>
        <w:pStyle w:val="ListParagraph"/>
        <w:spacing w:after="0" w:line="288" w:lineRule="auto"/>
        <w:jc w:val="both"/>
        <w:rPr>
          <w:rFonts w:ascii="Arial" w:hAnsi="Arial" w:cs="Arial"/>
          <w:sz w:val="20"/>
        </w:rPr>
      </w:pPr>
    </w:p>
    <w:p w:rsidR="00BB3164" w:rsidRPr="00BB3BC6" w:rsidRDefault="00BB3164" w:rsidP="006A2909">
      <w:pPr>
        <w:pStyle w:val="ListParagraph"/>
        <w:spacing w:line="288" w:lineRule="auto"/>
        <w:ind w:left="709" w:firstLine="11"/>
        <w:jc w:val="both"/>
        <w:rPr>
          <w:rFonts w:ascii="Arial" w:hAnsi="Arial" w:cs="Arial"/>
          <w:sz w:val="20"/>
          <w:lang w:val="en-US"/>
        </w:rPr>
      </w:pPr>
      <w:r w:rsidRPr="00BB3BC6">
        <w:rPr>
          <w:rFonts w:ascii="Arial" w:hAnsi="Arial" w:cs="Arial"/>
          <w:sz w:val="20"/>
          <w:lang w:val="en-US"/>
        </w:rPr>
        <w:t xml:space="preserve">Are there connected persons among </w:t>
      </w:r>
      <w:r w:rsidR="003204D5" w:rsidRPr="00BB3BC6">
        <w:rPr>
          <w:rFonts w:ascii="Arial" w:hAnsi="Arial" w:cs="Arial"/>
          <w:sz w:val="20"/>
          <w:lang w:val="en-US"/>
        </w:rPr>
        <w:t>individuals</w:t>
      </w:r>
      <w:r w:rsidRPr="00BB3BC6">
        <w:rPr>
          <w:rFonts w:ascii="Arial" w:hAnsi="Arial" w:cs="Arial"/>
          <w:sz w:val="20"/>
          <w:lang w:val="en-US"/>
        </w:rPr>
        <w:t xml:space="preserve"> who </w:t>
      </w:r>
      <w:r w:rsidR="001F27DE">
        <w:rPr>
          <w:rFonts w:ascii="Arial" w:hAnsi="Arial" w:cs="Arial"/>
          <w:sz w:val="20"/>
          <w:lang w:val="en-US"/>
        </w:rPr>
        <w:t>are</w:t>
      </w:r>
      <w:r w:rsidRPr="00BB3BC6">
        <w:rPr>
          <w:rFonts w:ascii="Arial" w:hAnsi="Arial" w:cs="Arial"/>
          <w:sz w:val="20"/>
          <w:lang w:val="en-US"/>
        </w:rPr>
        <w:t xml:space="preserve">, or are proposed to </w:t>
      </w:r>
      <w:r w:rsidR="001F27DE">
        <w:rPr>
          <w:rFonts w:ascii="Arial" w:hAnsi="Arial" w:cs="Arial"/>
          <w:sz w:val="20"/>
          <w:lang w:val="en-US"/>
        </w:rPr>
        <w:t>be</w:t>
      </w:r>
      <w:r w:rsidRPr="00BB3BC6">
        <w:rPr>
          <w:rFonts w:ascii="Arial" w:hAnsi="Arial" w:cs="Arial"/>
          <w:sz w:val="20"/>
          <w:lang w:val="en-US"/>
        </w:rPr>
        <w:t>,</w:t>
      </w:r>
      <w:r w:rsidR="009935C1" w:rsidRPr="00BB3BC6">
        <w:rPr>
          <w:rFonts w:ascii="Arial" w:hAnsi="Arial" w:cs="Arial"/>
          <w:sz w:val="20"/>
          <w:lang w:val="en-US"/>
        </w:rPr>
        <w:t xml:space="preserve"> </w:t>
      </w:r>
      <w:r w:rsidR="003929A2">
        <w:rPr>
          <w:rFonts w:ascii="Arial" w:hAnsi="Arial" w:cs="Arial"/>
          <w:sz w:val="20"/>
          <w:lang w:val="en-US"/>
        </w:rPr>
        <w:t xml:space="preserve">effective controllers or substantial shareholders of </w:t>
      </w:r>
      <w:r w:rsidR="009935C1" w:rsidRPr="00BB3BC6">
        <w:rPr>
          <w:rFonts w:ascii="Arial" w:hAnsi="Arial" w:cs="Arial"/>
          <w:sz w:val="20"/>
          <w:lang w:val="en-US"/>
        </w:rPr>
        <w:t>the Licensee</w:t>
      </w:r>
      <w:r w:rsidRPr="00BB3BC6">
        <w:rPr>
          <w:rFonts w:ascii="Arial" w:hAnsi="Arial" w:cs="Arial"/>
          <w:sz w:val="20"/>
          <w:lang w:val="en-US"/>
        </w:rPr>
        <w:t>?</w:t>
      </w:r>
    </w:p>
    <w:p w:rsidR="00BB3164" w:rsidRPr="00BB3BC6" w:rsidRDefault="00000000" w:rsidP="006A2909">
      <w:pPr>
        <w:pStyle w:val="ListParagraph"/>
        <w:spacing w:line="288" w:lineRule="auto"/>
        <w:ind w:left="1276" w:hanging="567"/>
        <w:jc w:val="both"/>
        <w:rPr>
          <w:rFonts w:ascii="Arial" w:hAnsi="Arial" w:cs="Arial"/>
          <w:sz w:val="20"/>
          <w:lang w:val="en-US"/>
        </w:rPr>
      </w:pPr>
      <w:sdt>
        <w:sdtPr>
          <w:rPr>
            <w:rFonts w:ascii="Arial" w:eastAsia="MS Gothic" w:hAnsi="Arial" w:cs="Arial"/>
            <w:sz w:val="20"/>
            <w:lang w:val="en-US"/>
          </w:rPr>
          <w:id w:val="934482695"/>
          <w14:checkbox>
            <w14:checked w14:val="0"/>
            <w14:checkedState w14:val="2612" w14:font="MS Gothic"/>
            <w14:uncheckedState w14:val="2610" w14:font="MS Gothic"/>
          </w14:checkbox>
        </w:sdtPr>
        <w:sdtContent>
          <w:r w:rsidR="001D0BE6">
            <w:rPr>
              <w:rFonts w:ascii="MS Gothic" w:eastAsia="MS Gothic" w:hAnsi="MS Gothic" w:cs="Arial" w:hint="eastAsia"/>
              <w:sz w:val="20"/>
              <w:lang w:val="en-US"/>
            </w:rPr>
            <w:t>☐</w:t>
          </w:r>
        </w:sdtContent>
      </w:sdt>
      <w:r w:rsidR="00BB3164" w:rsidRPr="00BB3BC6">
        <w:rPr>
          <w:rFonts w:ascii="Arial" w:eastAsia="MS Gothic" w:hAnsi="Arial" w:cs="Arial"/>
          <w:sz w:val="20"/>
          <w:lang w:val="en-US"/>
        </w:rPr>
        <w:t xml:space="preserve"> </w:t>
      </w:r>
      <w:r w:rsidR="00BB3164" w:rsidRPr="00BB3BC6">
        <w:rPr>
          <w:rFonts w:ascii="Arial" w:hAnsi="Arial" w:cs="Arial"/>
          <w:sz w:val="20"/>
          <w:lang w:val="en-US"/>
        </w:rPr>
        <w:t>No</w:t>
      </w:r>
    </w:p>
    <w:p w:rsidR="00BB3164" w:rsidRPr="00BB3BC6" w:rsidRDefault="00000000" w:rsidP="006A2909">
      <w:pPr>
        <w:pStyle w:val="ListParagraph"/>
        <w:spacing w:line="288" w:lineRule="auto"/>
        <w:ind w:left="992" w:hanging="283"/>
        <w:jc w:val="both"/>
        <w:rPr>
          <w:rFonts w:ascii="Arial" w:hAnsi="Arial" w:cs="Arial"/>
          <w:sz w:val="20"/>
          <w:lang w:val="en-US"/>
        </w:rPr>
      </w:pPr>
      <w:sdt>
        <w:sdtPr>
          <w:rPr>
            <w:rFonts w:ascii="Arial" w:eastAsia="MS Gothic" w:hAnsi="Arial" w:cs="Arial"/>
            <w:sz w:val="20"/>
            <w:lang w:val="en-US"/>
          </w:rPr>
          <w:id w:val="1185013867"/>
          <w14:checkbox>
            <w14:checked w14:val="0"/>
            <w14:checkedState w14:val="2612" w14:font="MS Gothic"/>
            <w14:uncheckedState w14:val="2610" w14:font="MS Gothic"/>
          </w14:checkbox>
        </w:sdtPr>
        <w:sdtContent>
          <w:r w:rsidR="00BB3164" w:rsidRPr="00BB3BC6">
            <w:rPr>
              <w:rFonts w:ascii="Segoe UI Symbol" w:eastAsia="MS Gothic" w:hAnsi="Segoe UI Symbol" w:cs="Segoe UI Symbol"/>
              <w:sz w:val="20"/>
              <w:lang w:val="en-US"/>
            </w:rPr>
            <w:t>☐</w:t>
          </w:r>
        </w:sdtContent>
      </w:sdt>
      <w:r w:rsidR="00BB3164" w:rsidRPr="00BB3BC6">
        <w:rPr>
          <w:rFonts w:ascii="Arial" w:eastAsia="MS Gothic" w:hAnsi="Arial" w:cs="Arial"/>
          <w:sz w:val="20"/>
          <w:lang w:val="en-US"/>
        </w:rPr>
        <w:t xml:space="preserve"> </w:t>
      </w:r>
      <w:r w:rsidR="00BB3164" w:rsidRPr="00BB3BC6">
        <w:rPr>
          <w:rFonts w:ascii="Arial" w:hAnsi="Arial" w:cs="Arial"/>
          <w:sz w:val="20"/>
          <w:lang w:val="en-US"/>
        </w:rPr>
        <w:t xml:space="preserve">Yes – provide the names of the </w:t>
      </w:r>
      <w:r w:rsidR="00395D70">
        <w:rPr>
          <w:rFonts w:ascii="Arial" w:hAnsi="Arial" w:cs="Arial"/>
          <w:sz w:val="20"/>
          <w:lang w:val="en-US"/>
        </w:rPr>
        <w:t xml:space="preserve">controller(s) or </w:t>
      </w:r>
      <w:r w:rsidR="00BB3164" w:rsidRPr="00BB3BC6">
        <w:rPr>
          <w:rFonts w:ascii="Arial" w:hAnsi="Arial" w:cs="Arial"/>
          <w:sz w:val="20"/>
          <w:lang w:val="en-US"/>
        </w:rPr>
        <w:t>shareholder(s) who are connected persons, and the relationship(s) of the connected persons:</w:t>
      </w:r>
    </w:p>
    <w:tbl>
      <w:tblPr>
        <w:tblStyle w:val="TableGrid"/>
        <w:tblW w:w="8363" w:type="dxa"/>
        <w:tblInd w:w="704" w:type="dxa"/>
        <w:tblLook w:val="04A0" w:firstRow="1" w:lastRow="0" w:firstColumn="1" w:lastColumn="0" w:noHBand="0" w:noVBand="1"/>
      </w:tblPr>
      <w:tblGrid>
        <w:gridCol w:w="8363"/>
      </w:tblGrid>
      <w:tr w:rsidR="00BB3164" w:rsidRPr="00BB3BC6" w:rsidTr="009935C1">
        <w:sdt>
          <w:sdtPr>
            <w:rPr>
              <w:rFonts w:ascii="Arial" w:hAnsi="Arial" w:cs="Arial"/>
              <w:sz w:val="20"/>
              <w:lang w:val="en-US"/>
            </w:rPr>
            <w:id w:val="-927420780"/>
            <w:placeholder>
              <w:docPart w:val="EAAF6677E24A49578EEC22B46D66BCC1"/>
            </w:placeholder>
            <w:showingPlcHdr/>
          </w:sdtPr>
          <w:sdtContent>
            <w:tc>
              <w:tcPr>
                <w:tcW w:w="8363" w:type="dxa"/>
                <w:shd w:val="clear" w:color="auto" w:fill="DEEAF6" w:themeFill="accent1" w:themeFillTint="33"/>
              </w:tcPr>
              <w:p w:rsidR="00BB3164" w:rsidRPr="00BB3BC6" w:rsidRDefault="00BB3164" w:rsidP="006A2909">
                <w:pPr>
                  <w:pStyle w:val="ListParagraph"/>
                  <w:spacing w:line="288" w:lineRule="auto"/>
                  <w:ind w:left="0"/>
                  <w:jc w:val="both"/>
                  <w:rPr>
                    <w:rFonts w:ascii="Arial" w:hAnsi="Arial" w:cs="Arial"/>
                    <w:sz w:val="20"/>
                    <w:lang w:val="en-US"/>
                  </w:rPr>
                </w:pPr>
                <w:r w:rsidRPr="00BB3BC6">
                  <w:rPr>
                    <w:rStyle w:val="PlaceholderText"/>
                    <w:rFonts w:ascii="Arial" w:hAnsi="Arial" w:cs="Arial"/>
                    <w:sz w:val="20"/>
                    <w:szCs w:val="20"/>
                  </w:rPr>
                  <w:t>Click here to enter text.</w:t>
                </w:r>
              </w:p>
            </w:tc>
          </w:sdtContent>
        </w:sdt>
      </w:tr>
    </w:tbl>
    <w:p w:rsidR="00BB3164" w:rsidRPr="00BB3BC6" w:rsidRDefault="00BB3164" w:rsidP="006A2909">
      <w:pPr>
        <w:pStyle w:val="ListParagraph"/>
        <w:spacing w:after="0" w:line="288" w:lineRule="auto"/>
        <w:ind w:left="1440"/>
        <w:jc w:val="both"/>
        <w:rPr>
          <w:rFonts w:ascii="Arial" w:hAnsi="Arial" w:cs="Arial"/>
          <w:sz w:val="20"/>
          <w:lang w:val="en-US"/>
        </w:rPr>
      </w:pPr>
    </w:p>
    <w:tbl>
      <w:tblPr>
        <w:tblStyle w:val="TableGrid"/>
        <w:tblW w:w="8363" w:type="dxa"/>
        <w:tblInd w:w="704" w:type="dxa"/>
        <w:tblLook w:val="04A0" w:firstRow="1" w:lastRow="0" w:firstColumn="1" w:lastColumn="0" w:noHBand="0" w:noVBand="1"/>
      </w:tblPr>
      <w:tblGrid>
        <w:gridCol w:w="8363"/>
      </w:tblGrid>
      <w:tr w:rsidR="00BB3164" w:rsidRPr="00BB3BC6" w:rsidTr="009935C1">
        <w:tc>
          <w:tcPr>
            <w:tcW w:w="8363" w:type="dxa"/>
          </w:tcPr>
          <w:p w:rsidR="00BB3164" w:rsidRPr="00BB3BC6" w:rsidRDefault="00BB3164" w:rsidP="006A2909">
            <w:pPr>
              <w:spacing w:line="288" w:lineRule="auto"/>
              <w:jc w:val="both"/>
              <w:rPr>
                <w:rFonts w:ascii="Arial" w:hAnsi="Arial" w:cs="Arial"/>
                <w:sz w:val="20"/>
                <w:lang w:val="en-US"/>
              </w:rPr>
            </w:pPr>
            <w:r w:rsidRPr="00BB3BC6">
              <w:rPr>
                <w:rFonts w:ascii="Arial" w:hAnsi="Arial" w:cs="Arial"/>
                <w:color w:val="808080" w:themeColor="background1" w:themeShade="80"/>
                <w:sz w:val="18"/>
                <w:szCs w:val="18"/>
                <w:lang w:val="en-US"/>
              </w:rPr>
              <w:t xml:space="preserve">“Connected person” is defined in section 2(1) of the </w:t>
            </w:r>
            <w:r w:rsidR="00C36871" w:rsidRPr="00BB3BC6">
              <w:rPr>
                <w:rFonts w:ascii="Arial" w:hAnsi="Arial" w:cs="Arial"/>
                <w:color w:val="808080" w:themeColor="background1" w:themeShade="80"/>
                <w:sz w:val="18"/>
                <w:szCs w:val="18"/>
                <w:lang w:val="en-US"/>
              </w:rPr>
              <w:t xml:space="preserve">SFA </w:t>
            </w:r>
            <w:r w:rsidR="00013831">
              <w:rPr>
                <w:rFonts w:ascii="Arial" w:hAnsi="Arial" w:cs="Arial"/>
                <w:color w:val="808080" w:themeColor="background1" w:themeShade="80"/>
                <w:sz w:val="18"/>
                <w:szCs w:val="18"/>
                <w:lang w:val="en-US"/>
              </w:rPr>
              <w:t>or</w:t>
            </w:r>
            <w:r w:rsidR="00013831" w:rsidRPr="00BB3BC6">
              <w:rPr>
                <w:rFonts w:ascii="Arial" w:hAnsi="Arial" w:cs="Arial"/>
                <w:color w:val="808080" w:themeColor="background1" w:themeShade="80"/>
                <w:sz w:val="18"/>
                <w:szCs w:val="18"/>
                <w:lang w:val="en-US"/>
              </w:rPr>
              <w:t xml:space="preserve"> </w:t>
            </w:r>
            <w:r w:rsidR="003929A2">
              <w:rPr>
                <w:rFonts w:ascii="Arial" w:hAnsi="Arial" w:cs="Arial"/>
                <w:color w:val="808080" w:themeColor="background1" w:themeShade="80"/>
                <w:sz w:val="18"/>
                <w:szCs w:val="18"/>
                <w:lang w:val="en-US"/>
              </w:rPr>
              <w:t xml:space="preserve">section 2(1) of the </w:t>
            </w:r>
            <w:r w:rsidR="00C36871" w:rsidRPr="00BB3BC6">
              <w:rPr>
                <w:rFonts w:ascii="Arial" w:hAnsi="Arial" w:cs="Arial"/>
                <w:color w:val="808080" w:themeColor="background1" w:themeShade="80"/>
                <w:sz w:val="18"/>
                <w:szCs w:val="18"/>
                <w:lang w:val="en-US"/>
              </w:rPr>
              <w:t>FAA</w:t>
            </w:r>
            <w:r w:rsidR="00013831">
              <w:rPr>
                <w:rFonts w:ascii="Arial" w:hAnsi="Arial" w:cs="Arial"/>
                <w:color w:val="808080" w:themeColor="background1" w:themeShade="80"/>
                <w:sz w:val="18"/>
                <w:szCs w:val="18"/>
                <w:lang w:val="en-US"/>
              </w:rPr>
              <w:t xml:space="preserve"> (as applicable)</w:t>
            </w:r>
            <w:r w:rsidRPr="00BB3BC6">
              <w:rPr>
                <w:rFonts w:ascii="Arial" w:hAnsi="Arial" w:cs="Arial"/>
                <w:color w:val="808080" w:themeColor="background1" w:themeShade="80"/>
                <w:sz w:val="18"/>
                <w:szCs w:val="18"/>
                <w:lang w:val="en-US"/>
              </w:rPr>
              <w:t>.</w:t>
            </w:r>
          </w:p>
        </w:tc>
      </w:tr>
    </w:tbl>
    <w:p w:rsidR="007D4B5C" w:rsidRPr="00BB3BC6" w:rsidRDefault="007D4B5C" w:rsidP="006A2909">
      <w:pPr>
        <w:pStyle w:val="ListParagraph"/>
        <w:spacing w:after="0" w:line="288" w:lineRule="auto"/>
        <w:jc w:val="both"/>
        <w:rPr>
          <w:rFonts w:ascii="Arial" w:hAnsi="Arial" w:cs="Arial"/>
          <w:sz w:val="20"/>
          <w:lang w:val="en-US"/>
        </w:rPr>
      </w:pPr>
    </w:p>
    <w:p w:rsidR="0022748F" w:rsidRPr="00BB3BC6" w:rsidRDefault="0022748F" w:rsidP="006A2909">
      <w:pPr>
        <w:pStyle w:val="ListParagraph"/>
        <w:numPr>
          <w:ilvl w:val="0"/>
          <w:numId w:val="10"/>
        </w:numPr>
        <w:spacing w:after="0" w:line="288" w:lineRule="auto"/>
        <w:ind w:hanging="720"/>
        <w:jc w:val="both"/>
        <w:rPr>
          <w:rFonts w:ascii="Arial" w:hAnsi="Arial" w:cs="Arial"/>
          <w:sz w:val="20"/>
          <w:lang w:val="en-US"/>
        </w:rPr>
      </w:pPr>
      <w:r w:rsidRPr="00BB3BC6">
        <w:rPr>
          <w:rFonts w:ascii="Arial" w:hAnsi="Arial" w:cs="Arial"/>
          <w:sz w:val="20"/>
          <w:lang w:val="en-US"/>
        </w:rPr>
        <w:t xml:space="preserve">Provide the </w:t>
      </w:r>
      <w:r w:rsidRPr="00BB3BC6">
        <w:rPr>
          <w:rFonts w:ascii="Arial" w:hAnsi="Arial" w:cs="Arial"/>
          <w:sz w:val="20"/>
          <w:u w:val="single"/>
          <w:lang w:val="en-US"/>
        </w:rPr>
        <w:t>current and proposed</w:t>
      </w:r>
      <w:r w:rsidRPr="00BB3BC6">
        <w:rPr>
          <w:rFonts w:ascii="Arial" w:hAnsi="Arial" w:cs="Arial"/>
          <w:sz w:val="20"/>
          <w:lang w:val="en-US"/>
        </w:rPr>
        <w:t xml:space="preserve"> shareholding chart</w:t>
      </w:r>
      <w:r w:rsidR="00957A36" w:rsidRPr="00BB3BC6">
        <w:rPr>
          <w:rFonts w:ascii="Arial" w:hAnsi="Arial" w:cs="Arial"/>
          <w:sz w:val="20"/>
          <w:lang w:val="en-US"/>
        </w:rPr>
        <w:t>s</w:t>
      </w:r>
      <w:r w:rsidRPr="00BB3BC6">
        <w:rPr>
          <w:rFonts w:ascii="Arial" w:hAnsi="Arial" w:cs="Arial"/>
          <w:sz w:val="20"/>
          <w:lang w:val="en-US"/>
        </w:rPr>
        <w:t xml:space="preserve"> (to be attached as part of the submission of this Form) that show </w:t>
      </w:r>
      <w:r w:rsidR="00043BBA" w:rsidRPr="00BB3BC6">
        <w:rPr>
          <w:rFonts w:ascii="Arial" w:hAnsi="Arial" w:cs="Arial"/>
          <w:sz w:val="20"/>
          <w:lang w:val="en-US"/>
        </w:rPr>
        <w:t xml:space="preserve">the </w:t>
      </w:r>
      <w:r w:rsidR="0045069B" w:rsidRPr="00BB3BC6">
        <w:rPr>
          <w:rFonts w:ascii="Arial" w:hAnsi="Arial" w:cs="Arial"/>
          <w:sz w:val="20"/>
          <w:lang w:val="en-US"/>
        </w:rPr>
        <w:t>following:</w:t>
      </w:r>
    </w:p>
    <w:p w:rsidR="0045069B" w:rsidRPr="00BB3BC6" w:rsidRDefault="0045069B" w:rsidP="006A2909">
      <w:pPr>
        <w:pStyle w:val="ListParagraph"/>
        <w:spacing w:line="288" w:lineRule="auto"/>
        <w:rPr>
          <w:rFonts w:ascii="Arial" w:hAnsi="Arial" w:cs="Arial"/>
          <w:sz w:val="20"/>
          <w:lang w:val="en-US"/>
        </w:rPr>
      </w:pPr>
    </w:p>
    <w:p w:rsidR="0045069B" w:rsidRPr="00BB3BC6" w:rsidRDefault="0045069B" w:rsidP="006A2909">
      <w:pPr>
        <w:pStyle w:val="ListParagraph"/>
        <w:numPr>
          <w:ilvl w:val="0"/>
          <w:numId w:val="17"/>
        </w:numPr>
        <w:spacing w:after="0" w:line="288" w:lineRule="auto"/>
        <w:ind w:left="1276" w:hanging="425"/>
        <w:jc w:val="both"/>
        <w:rPr>
          <w:rFonts w:ascii="Arial" w:hAnsi="Arial" w:cs="Arial"/>
          <w:sz w:val="20"/>
          <w:lang w:val="en-US"/>
        </w:rPr>
      </w:pPr>
      <w:r w:rsidRPr="00BB3BC6">
        <w:rPr>
          <w:rFonts w:ascii="Arial" w:hAnsi="Arial" w:cs="Arial"/>
          <w:sz w:val="20"/>
          <w:lang w:val="en-US"/>
        </w:rPr>
        <w:t xml:space="preserve">percentage of shareholdings (and voting power if different from shareholdings) held by each of the </w:t>
      </w:r>
      <w:r w:rsidR="005B3B3E" w:rsidRPr="00BB3BC6">
        <w:rPr>
          <w:rFonts w:ascii="Arial" w:hAnsi="Arial" w:cs="Arial"/>
          <w:sz w:val="20"/>
          <w:lang w:val="en-US"/>
        </w:rPr>
        <w:t>Licensee</w:t>
      </w:r>
      <w:r w:rsidRPr="00BB3BC6">
        <w:rPr>
          <w:rFonts w:ascii="Arial" w:hAnsi="Arial" w:cs="Arial"/>
          <w:sz w:val="20"/>
          <w:lang w:val="en-US"/>
        </w:rPr>
        <w:t xml:space="preserve">’s (direct or indirect) shareholder (including </w:t>
      </w:r>
      <w:r w:rsidR="00D148F7" w:rsidRPr="00BB3BC6">
        <w:rPr>
          <w:rFonts w:ascii="Arial" w:hAnsi="Arial" w:cs="Arial"/>
          <w:sz w:val="20"/>
          <w:lang w:val="en-US"/>
        </w:rPr>
        <w:t xml:space="preserve">any </w:t>
      </w:r>
      <w:r w:rsidR="003204D5" w:rsidRPr="00BB3BC6">
        <w:rPr>
          <w:rFonts w:ascii="Arial" w:hAnsi="Arial" w:cs="Arial"/>
          <w:sz w:val="20"/>
          <w:lang w:val="en-US"/>
        </w:rPr>
        <w:t>individual</w:t>
      </w:r>
      <w:proofErr w:type="gramStart"/>
      <w:r w:rsidRPr="00BB3BC6">
        <w:rPr>
          <w:rFonts w:ascii="Arial" w:hAnsi="Arial" w:cs="Arial"/>
          <w:sz w:val="20"/>
          <w:lang w:val="en-US"/>
        </w:rPr>
        <w:t>);</w:t>
      </w:r>
      <w:proofErr w:type="gramEnd"/>
    </w:p>
    <w:p w:rsidR="0045069B" w:rsidRPr="00BB3BC6" w:rsidRDefault="0045069B" w:rsidP="006A2909">
      <w:pPr>
        <w:pStyle w:val="ListParagraph"/>
        <w:numPr>
          <w:ilvl w:val="0"/>
          <w:numId w:val="17"/>
        </w:numPr>
        <w:spacing w:after="0" w:line="288" w:lineRule="auto"/>
        <w:ind w:left="1276" w:hanging="425"/>
        <w:jc w:val="both"/>
        <w:rPr>
          <w:rFonts w:ascii="Arial" w:hAnsi="Arial" w:cs="Arial"/>
          <w:sz w:val="20"/>
          <w:lang w:val="en-US"/>
        </w:rPr>
      </w:pPr>
      <w:r w:rsidRPr="00BB3BC6">
        <w:rPr>
          <w:rFonts w:ascii="Arial" w:hAnsi="Arial" w:cs="Arial"/>
          <w:sz w:val="20"/>
          <w:lang w:val="en-US"/>
        </w:rPr>
        <w:t>date of incorporation</w:t>
      </w:r>
      <w:r w:rsidR="006C5D28" w:rsidRPr="00BB3BC6">
        <w:rPr>
          <w:rFonts w:ascii="Arial" w:hAnsi="Arial" w:cs="Arial"/>
          <w:sz w:val="20"/>
          <w:lang w:val="en-US"/>
        </w:rPr>
        <w:t>/registration</w:t>
      </w:r>
      <w:r w:rsidRPr="00BB3BC6">
        <w:rPr>
          <w:rFonts w:ascii="Arial" w:hAnsi="Arial" w:cs="Arial"/>
          <w:sz w:val="20"/>
          <w:lang w:val="en-US"/>
        </w:rPr>
        <w:t xml:space="preserve"> and the place of incorporation</w:t>
      </w:r>
      <w:r w:rsidR="006C5D28" w:rsidRPr="00BB3BC6">
        <w:rPr>
          <w:rFonts w:ascii="Arial" w:hAnsi="Arial" w:cs="Arial"/>
          <w:sz w:val="20"/>
          <w:lang w:val="en-US"/>
        </w:rPr>
        <w:t>/registration</w:t>
      </w:r>
      <w:r w:rsidRPr="00BB3BC6">
        <w:rPr>
          <w:rFonts w:ascii="Arial" w:hAnsi="Arial" w:cs="Arial"/>
          <w:sz w:val="20"/>
          <w:lang w:val="en-US"/>
        </w:rPr>
        <w:t xml:space="preserve"> of each shareholder</w:t>
      </w:r>
      <w:r w:rsidR="00D148F7" w:rsidRPr="00BB3BC6">
        <w:rPr>
          <w:rFonts w:ascii="Arial" w:hAnsi="Arial" w:cs="Arial"/>
          <w:sz w:val="20"/>
          <w:lang w:val="en-US"/>
        </w:rPr>
        <w:t xml:space="preserve"> which is </w:t>
      </w:r>
      <w:r w:rsidR="003204D5" w:rsidRPr="00BB3BC6">
        <w:rPr>
          <w:rFonts w:ascii="Arial" w:hAnsi="Arial" w:cs="Arial"/>
          <w:sz w:val="20"/>
          <w:lang w:val="en-US"/>
        </w:rPr>
        <w:t xml:space="preserve">an </w:t>
      </w:r>
      <w:proofErr w:type="gramStart"/>
      <w:r w:rsidR="003204D5" w:rsidRPr="00BB3BC6">
        <w:rPr>
          <w:rFonts w:ascii="Arial" w:hAnsi="Arial" w:cs="Arial"/>
          <w:sz w:val="20"/>
          <w:lang w:val="en-US"/>
        </w:rPr>
        <w:t>entity</w:t>
      </w:r>
      <w:r w:rsidRPr="00BB3BC6">
        <w:rPr>
          <w:rFonts w:ascii="Arial" w:hAnsi="Arial" w:cs="Arial"/>
          <w:sz w:val="20"/>
          <w:lang w:val="en-US"/>
        </w:rPr>
        <w:t>;</w:t>
      </w:r>
      <w:proofErr w:type="gramEnd"/>
      <w:r w:rsidRPr="00BB3BC6">
        <w:rPr>
          <w:rFonts w:ascii="Arial" w:hAnsi="Arial" w:cs="Arial"/>
          <w:sz w:val="20"/>
          <w:lang w:val="en-US"/>
        </w:rPr>
        <w:t xml:space="preserve"> </w:t>
      </w:r>
    </w:p>
    <w:p w:rsidR="0045069B" w:rsidRPr="00BB3BC6" w:rsidRDefault="0045069B" w:rsidP="006A2909">
      <w:pPr>
        <w:pStyle w:val="ListParagraph"/>
        <w:numPr>
          <w:ilvl w:val="0"/>
          <w:numId w:val="17"/>
        </w:numPr>
        <w:spacing w:after="0" w:line="288" w:lineRule="auto"/>
        <w:ind w:left="1276" w:hanging="425"/>
        <w:jc w:val="both"/>
        <w:rPr>
          <w:rFonts w:ascii="Arial" w:hAnsi="Arial" w:cs="Arial"/>
          <w:sz w:val="20"/>
          <w:lang w:val="en-US"/>
        </w:rPr>
      </w:pPr>
      <w:r w:rsidRPr="00BB3BC6">
        <w:rPr>
          <w:rFonts w:ascii="Arial" w:hAnsi="Arial" w:cs="Arial"/>
          <w:sz w:val="20"/>
          <w:lang w:val="en-US"/>
        </w:rPr>
        <w:t xml:space="preserve">any subsidiary, branch or related corporation of the </w:t>
      </w:r>
      <w:r w:rsidR="005B3B3E" w:rsidRPr="00BB3BC6">
        <w:rPr>
          <w:rFonts w:ascii="Arial" w:hAnsi="Arial" w:cs="Arial"/>
          <w:sz w:val="20"/>
          <w:lang w:val="en-US"/>
        </w:rPr>
        <w:t>Licensee</w:t>
      </w:r>
      <w:r w:rsidRPr="00BB3BC6">
        <w:rPr>
          <w:rFonts w:ascii="Arial" w:hAnsi="Arial" w:cs="Arial"/>
          <w:sz w:val="20"/>
          <w:lang w:val="en-US"/>
        </w:rPr>
        <w:t xml:space="preserve"> (where applicable), including date of incorporation</w:t>
      </w:r>
      <w:r w:rsidR="006C5D28" w:rsidRPr="00BB3BC6">
        <w:rPr>
          <w:rFonts w:ascii="Arial" w:hAnsi="Arial" w:cs="Arial"/>
          <w:sz w:val="20"/>
          <w:lang w:val="en-US"/>
        </w:rPr>
        <w:t>/registration</w:t>
      </w:r>
      <w:r w:rsidRPr="00BB3BC6">
        <w:rPr>
          <w:rFonts w:ascii="Arial" w:hAnsi="Arial" w:cs="Arial"/>
          <w:sz w:val="20"/>
          <w:lang w:val="en-US"/>
        </w:rPr>
        <w:t xml:space="preserve"> and the place of incorporation</w:t>
      </w:r>
      <w:r w:rsidR="006C5D28" w:rsidRPr="00BB3BC6">
        <w:rPr>
          <w:rFonts w:ascii="Arial" w:hAnsi="Arial" w:cs="Arial"/>
          <w:sz w:val="20"/>
          <w:lang w:val="en-US"/>
        </w:rPr>
        <w:t>/registration</w:t>
      </w:r>
      <w:r w:rsidR="00AE7069" w:rsidRPr="00BB3BC6">
        <w:rPr>
          <w:rFonts w:ascii="Arial" w:hAnsi="Arial" w:cs="Arial"/>
          <w:sz w:val="20"/>
          <w:lang w:val="en-US"/>
        </w:rPr>
        <w:t>; and</w:t>
      </w:r>
    </w:p>
    <w:p w:rsidR="00AE7069" w:rsidRPr="00BB3BC6" w:rsidRDefault="00AE7069" w:rsidP="006A2909">
      <w:pPr>
        <w:pStyle w:val="ListParagraph"/>
        <w:numPr>
          <w:ilvl w:val="0"/>
          <w:numId w:val="17"/>
        </w:numPr>
        <w:spacing w:after="0" w:line="288" w:lineRule="auto"/>
        <w:ind w:left="1276" w:hanging="425"/>
        <w:jc w:val="both"/>
        <w:rPr>
          <w:rFonts w:ascii="Arial" w:hAnsi="Arial" w:cs="Arial"/>
          <w:sz w:val="20"/>
          <w:lang w:val="en-US"/>
        </w:rPr>
      </w:pPr>
      <w:r w:rsidRPr="00BB3BC6">
        <w:rPr>
          <w:rFonts w:ascii="Arial" w:hAnsi="Arial" w:cs="Arial"/>
          <w:sz w:val="20"/>
          <w:lang w:val="en-US"/>
        </w:rPr>
        <w:t xml:space="preserve">name(s) of the exchange(s) on which the shares of </w:t>
      </w:r>
      <w:r w:rsidR="00863806" w:rsidRPr="00BB3BC6">
        <w:rPr>
          <w:rFonts w:ascii="Arial" w:hAnsi="Arial" w:cs="Arial"/>
          <w:sz w:val="20"/>
          <w:lang w:val="en-US"/>
        </w:rPr>
        <w:t xml:space="preserve">any direct or indirect shareholder(s) </w:t>
      </w:r>
      <w:r w:rsidRPr="00BB3BC6">
        <w:rPr>
          <w:rFonts w:ascii="Arial" w:hAnsi="Arial" w:cs="Arial"/>
          <w:sz w:val="20"/>
          <w:lang w:val="en-US"/>
        </w:rPr>
        <w:t>are listed (where applicable).</w:t>
      </w:r>
    </w:p>
    <w:p w:rsidR="0022748F" w:rsidRPr="00BB3BC6" w:rsidRDefault="00000000" w:rsidP="006A2909">
      <w:pPr>
        <w:pStyle w:val="ListParagraph"/>
        <w:spacing w:after="0" w:line="288" w:lineRule="auto"/>
        <w:jc w:val="both"/>
        <w:rPr>
          <w:rFonts w:ascii="Arial" w:hAnsi="Arial" w:cs="Arial"/>
          <w:sz w:val="20"/>
          <w:lang w:val="en-US"/>
        </w:rPr>
      </w:pPr>
      <w:sdt>
        <w:sdtPr>
          <w:rPr>
            <w:rFonts w:ascii="Arial" w:hAnsi="Arial" w:cs="Arial"/>
            <w:sz w:val="20"/>
            <w:lang w:val="en-US"/>
          </w:rPr>
          <w:id w:val="1065603653"/>
          <w14:checkbox>
            <w14:checked w14:val="0"/>
            <w14:checkedState w14:val="2612" w14:font="MS Gothic"/>
            <w14:uncheckedState w14:val="2610" w14:font="MS Gothic"/>
          </w14:checkbox>
        </w:sdtPr>
        <w:sdtContent>
          <w:r w:rsidR="00073CF9" w:rsidRPr="00BB3BC6">
            <w:rPr>
              <w:rFonts w:ascii="Segoe UI Symbol" w:eastAsia="MS Gothic" w:hAnsi="Segoe UI Symbol" w:cs="Segoe UI Symbol"/>
              <w:sz w:val="20"/>
              <w:lang w:val="en-US"/>
            </w:rPr>
            <w:t>☐</w:t>
          </w:r>
        </w:sdtContent>
      </w:sdt>
      <w:r w:rsidR="0022748F" w:rsidRPr="00BB3BC6">
        <w:rPr>
          <w:rFonts w:ascii="Arial" w:hAnsi="Arial" w:cs="Arial"/>
          <w:sz w:val="20"/>
          <w:lang w:val="en-US"/>
        </w:rPr>
        <w:t xml:space="preserve"> Attached</w:t>
      </w:r>
    </w:p>
    <w:p w:rsidR="0022748F" w:rsidRPr="00BB3BC6" w:rsidRDefault="0022748F" w:rsidP="006A2909">
      <w:pPr>
        <w:pStyle w:val="ListParagraph"/>
        <w:spacing w:after="0" w:line="288" w:lineRule="auto"/>
        <w:jc w:val="both"/>
        <w:rPr>
          <w:rFonts w:ascii="Arial" w:hAnsi="Arial" w:cs="Arial"/>
          <w:sz w:val="20"/>
          <w:lang w:val="en-US"/>
        </w:rPr>
      </w:pPr>
    </w:p>
    <w:p w:rsidR="0022748F" w:rsidRPr="00BB3BC6" w:rsidRDefault="0022748F" w:rsidP="006A2909">
      <w:pPr>
        <w:pStyle w:val="ListParagraph"/>
        <w:numPr>
          <w:ilvl w:val="0"/>
          <w:numId w:val="10"/>
        </w:numPr>
        <w:spacing w:after="0" w:line="288" w:lineRule="auto"/>
        <w:ind w:hanging="720"/>
        <w:jc w:val="both"/>
        <w:rPr>
          <w:rFonts w:ascii="Arial" w:hAnsi="Arial" w:cs="Arial"/>
          <w:sz w:val="20"/>
          <w:lang w:val="en-US"/>
        </w:rPr>
      </w:pPr>
      <w:r w:rsidRPr="00BB3BC6">
        <w:rPr>
          <w:rFonts w:ascii="Arial" w:hAnsi="Arial" w:cs="Arial"/>
          <w:sz w:val="20"/>
          <w:lang w:val="en-US"/>
        </w:rPr>
        <w:t>Provide the reason</w:t>
      </w:r>
      <w:r w:rsidR="00043BBA" w:rsidRPr="00BB3BC6">
        <w:rPr>
          <w:rFonts w:ascii="Arial" w:hAnsi="Arial" w:cs="Arial"/>
          <w:sz w:val="20"/>
          <w:lang w:val="en-US"/>
        </w:rPr>
        <w:t>s</w:t>
      </w:r>
      <w:r w:rsidRPr="00BB3BC6">
        <w:rPr>
          <w:rFonts w:ascii="Arial" w:hAnsi="Arial" w:cs="Arial"/>
          <w:sz w:val="20"/>
          <w:lang w:val="en-US"/>
        </w:rPr>
        <w:t xml:space="preserve"> for the proposed </w:t>
      </w:r>
      <w:r w:rsidR="00956FE3" w:rsidRPr="00BB3BC6">
        <w:rPr>
          <w:rFonts w:ascii="Arial" w:hAnsi="Arial" w:cs="Arial"/>
          <w:sz w:val="20"/>
          <w:lang w:val="en-US"/>
        </w:rPr>
        <w:t>acquisition</w:t>
      </w:r>
      <w:r w:rsidRPr="00BB3BC6">
        <w:rPr>
          <w:rFonts w:ascii="Arial" w:hAnsi="Arial" w:cs="Arial"/>
          <w:sz w:val="20"/>
          <w:lang w:val="en-US"/>
        </w:rPr>
        <w:t>:</w:t>
      </w:r>
    </w:p>
    <w:tbl>
      <w:tblPr>
        <w:tblStyle w:val="TableGrid"/>
        <w:tblW w:w="0" w:type="auto"/>
        <w:tblInd w:w="720" w:type="dxa"/>
        <w:tblLook w:val="04A0" w:firstRow="1" w:lastRow="0" w:firstColumn="1" w:lastColumn="0" w:noHBand="0" w:noVBand="1"/>
      </w:tblPr>
      <w:tblGrid>
        <w:gridCol w:w="8296"/>
      </w:tblGrid>
      <w:tr w:rsidR="0022748F" w:rsidRPr="00BB3BC6" w:rsidTr="009072CA">
        <w:sdt>
          <w:sdtPr>
            <w:rPr>
              <w:rFonts w:ascii="Arial" w:hAnsi="Arial" w:cs="Arial"/>
              <w:sz w:val="20"/>
              <w:szCs w:val="20"/>
              <w:lang w:val="en-US"/>
            </w:rPr>
            <w:id w:val="719166832"/>
            <w:placeholder>
              <w:docPart w:val="DefaultPlaceholder_-1854013440"/>
            </w:placeholder>
            <w:showingPlcHdr/>
          </w:sdtPr>
          <w:sdtContent>
            <w:tc>
              <w:tcPr>
                <w:tcW w:w="9016" w:type="dxa"/>
                <w:shd w:val="clear" w:color="auto" w:fill="DEEAF6" w:themeFill="accent1" w:themeFillTint="33"/>
              </w:tcPr>
              <w:p w:rsidR="001674ED" w:rsidRPr="00BB3BC6" w:rsidRDefault="00073CF9" w:rsidP="006A2909">
                <w:pPr>
                  <w:pStyle w:val="ListParagraph"/>
                  <w:spacing w:line="288" w:lineRule="auto"/>
                  <w:ind w:left="0"/>
                  <w:jc w:val="both"/>
                  <w:rPr>
                    <w:rFonts w:ascii="Arial" w:hAnsi="Arial" w:cs="Arial"/>
                    <w:sz w:val="20"/>
                    <w:szCs w:val="20"/>
                    <w:lang w:val="en-US"/>
                  </w:rPr>
                </w:pPr>
                <w:r w:rsidRPr="00BB3BC6">
                  <w:rPr>
                    <w:rStyle w:val="PlaceholderText"/>
                    <w:rFonts w:ascii="Arial" w:hAnsi="Arial" w:cs="Arial"/>
                    <w:sz w:val="20"/>
                    <w:szCs w:val="20"/>
                  </w:rPr>
                  <w:t>Click or tap here to enter text.</w:t>
                </w:r>
              </w:p>
            </w:tc>
          </w:sdtContent>
        </w:sdt>
      </w:tr>
    </w:tbl>
    <w:p w:rsidR="0022748F" w:rsidRPr="00BB3BC6" w:rsidRDefault="0022748F" w:rsidP="006A2909">
      <w:pPr>
        <w:spacing w:after="0" w:line="288" w:lineRule="auto"/>
        <w:contextualSpacing/>
        <w:jc w:val="both"/>
        <w:rPr>
          <w:rFonts w:ascii="Arial" w:hAnsi="Arial" w:cs="Arial"/>
          <w:sz w:val="20"/>
          <w:lang w:val="en-US"/>
        </w:rPr>
      </w:pPr>
    </w:p>
    <w:p w:rsidR="00851C08" w:rsidRPr="00BB3BC6" w:rsidRDefault="009F25CA" w:rsidP="006A2909">
      <w:pPr>
        <w:spacing w:after="0" w:line="288" w:lineRule="auto"/>
        <w:jc w:val="both"/>
        <w:rPr>
          <w:rFonts w:ascii="Arial" w:hAnsi="Arial" w:cs="Arial"/>
          <w:sz w:val="20"/>
          <w:szCs w:val="20"/>
          <w:lang w:val="en-US"/>
        </w:rPr>
      </w:pPr>
      <w:r w:rsidRPr="00BB3BC6">
        <w:rPr>
          <w:rFonts w:ascii="Arial" w:hAnsi="Arial" w:cs="Arial"/>
          <w:sz w:val="20"/>
          <w:lang w:val="en-US"/>
        </w:rPr>
        <w:t>3.6</w:t>
      </w:r>
      <w:r w:rsidRPr="00BB3BC6">
        <w:rPr>
          <w:rFonts w:ascii="Arial" w:hAnsi="Arial" w:cs="Arial"/>
          <w:sz w:val="20"/>
          <w:lang w:val="en-US"/>
        </w:rPr>
        <w:tab/>
      </w:r>
      <w:r w:rsidRPr="00BB3BC6">
        <w:rPr>
          <w:rFonts w:ascii="Arial" w:hAnsi="Arial" w:cs="Arial"/>
          <w:sz w:val="20"/>
          <w:szCs w:val="20"/>
          <w:lang w:val="en-US"/>
        </w:rPr>
        <w:t xml:space="preserve">Set out any additional information that is relevant or material to this application. </w:t>
      </w:r>
    </w:p>
    <w:tbl>
      <w:tblPr>
        <w:tblStyle w:val="TableGrid"/>
        <w:tblW w:w="0" w:type="auto"/>
        <w:tblInd w:w="720" w:type="dxa"/>
        <w:tblLook w:val="04A0" w:firstRow="1" w:lastRow="0" w:firstColumn="1" w:lastColumn="0" w:noHBand="0" w:noVBand="1"/>
      </w:tblPr>
      <w:tblGrid>
        <w:gridCol w:w="8296"/>
      </w:tblGrid>
      <w:tr w:rsidR="00851C08" w:rsidRPr="00BB3BC6" w:rsidTr="00267AB6">
        <w:sdt>
          <w:sdtPr>
            <w:rPr>
              <w:rFonts w:ascii="Arial" w:hAnsi="Arial" w:cs="Arial"/>
              <w:sz w:val="20"/>
              <w:szCs w:val="20"/>
              <w:lang w:val="en-US"/>
            </w:rPr>
            <w:id w:val="-225069753"/>
            <w:placeholder>
              <w:docPart w:val="E912FA19635748009894E155E132E675"/>
            </w:placeholder>
            <w:showingPlcHdr/>
          </w:sdtPr>
          <w:sdtContent>
            <w:tc>
              <w:tcPr>
                <w:tcW w:w="9016" w:type="dxa"/>
                <w:shd w:val="clear" w:color="auto" w:fill="DEEAF6" w:themeFill="accent1" w:themeFillTint="33"/>
              </w:tcPr>
              <w:p w:rsidR="00851C08" w:rsidRPr="00BB3BC6" w:rsidRDefault="00851C08" w:rsidP="006A2909">
                <w:pPr>
                  <w:pStyle w:val="ListParagraph"/>
                  <w:spacing w:line="288" w:lineRule="auto"/>
                  <w:ind w:left="0"/>
                  <w:jc w:val="both"/>
                  <w:rPr>
                    <w:rFonts w:ascii="Arial" w:hAnsi="Arial" w:cs="Arial"/>
                    <w:sz w:val="20"/>
                    <w:szCs w:val="20"/>
                    <w:lang w:val="en-US"/>
                  </w:rPr>
                </w:pPr>
                <w:r w:rsidRPr="00BB3BC6">
                  <w:rPr>
                    <w:rStyle w:val="PlaceholderText"/>
                    <w:rFonts w:ascii="Arial" w:hAnsi="Arial" w:cs="Arial"/>
                    <w:sz w:val="20"/>
                    <w:szCs w:val="20"/>
                  </w:rPr>
                  <w:t>Click or tap here to enter text.</w:t>
                </w:r>
              </w:p>
            </w:tc>
          </w:sdtContent>
        </w:sdt>
      </w:tr>
    </w:tbl>
    <w:p w:rsidR="009F25CA" w:rsidRPr="00BB3BC6" w:rsidRDefault="009F25CA" w:rsidP="006A2909">
      <w:pPr>
        <w:spacing w:after="0" w:line="288" w:lineRule="auto"/>
        <w:ind w:firstLine="720"/>
        <w:contextualSpacing/>
        <w:jc w:val="both"/>
        <w:rPr>
          <w:rFonts w:ascii="Arial" w:hAnsi="Arial" w:cs="Arial"/>
          <w:sz w:val="20"/>
          <w:lang w:val="en-US"/>
        </w:rPr>
      </w:pPr>
    </w:p>
    <w:p w:rsidR="009F25CA" w:rsidRPr="00BB3BC6" w:rsidRDefault="009F25CA" w:rsidP="006A2909">
      <w:pPr>
        <w:spacing w:after="0" w:line="288" w:lineRule="auto"/>
        <w:contextualSpacing/>
        <w:jc w:val="both"/>
        <w:rPr>
          <w:rFonts w:ascii="Arial" w:hAnsi="Arial" w:cs="Arial"/>
          <w:sz w:val="20"/>
          <w:lang w:val="en-US"/>
        </w:rPr>
      </w:pPr>
    </w:p>
    <w:p w:rsidR="0022748F" w:rsidRPr="00BB3BC6" w:rsidRDefault="0022748F" w:rsidP="006A2909">
      <w:pPr>
        <w:shd w:val="clear" w:color="auto" w:fill="44546A" w:themeFill="text2"/>
        <w:spacing w:after="0" w:line="288" w:lineRule="auto"/>
        <w:contextualSpacing/>
        <w:jc w:val="both"/>
        <w:rPr>
          <w:rFonts w:ascii="Arial" w:hAnsi="Arial" w:cs="Arial"/>
          <w:color w:val="FFFFFF" w:themeColor="background1"/>
          <w:sz w:val="20"/>
          <w:lang w:val="en-US"/>
        </w:rPr>
      </w:pPr>
      <w:r w:rsidRPr="00BB3BC6">
        <w:rPr>
          <w:rFonts w:ascii="Arial" w:hAnsi="Arial" w:cs="Arial"/>
          <w:color w:val="FFFFFF" w:themeColor="background1"/>
          <w:sz w:val="20"/>
          <w:lang w:val="en-US"/>
        </w:rPr>
        <w:t xml:space="preserve">SECTION 4: CHANGES ARISING FROM PROPOSED </w:t>
      </w:r>
      <w:r w:rsidR="00956FE3" w:rsidRPr="00BB3BC6">
        <w:rPr>
          <w:rFonts w:ascii="Arial" w:hAnsi="Arial" w:cs="Arial"/>
          <w:color w:val="FFFFFF" w:themeColor="background1"/>
          <w:sz w:val="20"/>
          <w:lang w:val="en-US"/>
        </w:rPr>
        <w:t>ACQUISITION</w:t>
      </w:r>
      <w:r w:rsidR="00353201" w:rsidRPr="00BB3BC6">
        <w:rPr>
          <w:rFonts w:ascii="Arial" w:hAnsi="Arial" w:cs="Arial"/>
          <w:color w:val="FFFFFF" w:themeColor="background1"/>
          <w:sz w:val="20"/>
          <w:lang w:val="en-US"/>
        </w:rPr>
        <w:t xml:space="preserve"> AND PARENTAL SUPPORT</w:t>
      </w:r>
    </w:p>
    <w:p w:rsidR="009426A0" w:rsidRPr="00BB3BC6" w:rsidRDefault="009426A0" w:rsidP="006A2909">
      <w:pPr>
        <w:pStyle w:val="ListParagraph"/>
        <w:spacing w:after="0" w:line="288" w:lineRule="auto"/>
        <w:jc w:val="both"/>
        <w:rPr>
          <w:rFonts w:ascii="Arial" w:hAnsi="Arial" w:cs="Arial"/>
          <w:sz w:val="20"/>
          <w:lang w:val="en-US"/>
        </w:rPr>
      </w:pPr>
    </w:p>
    <w:p w:rsidR="0022748F" w:rsidRPr="00BB3BC6" w:rsidRDefault="00FF40F5" w:rsidP="006A2909">
      <w:pPr>
        <w:pStyle w:val="ListParagraph"/>
        <w:numPr>
          <w:ilvl w:val="0"/>
          <w:numId w:val="13"/>
        </w:numPr>
        <w:spacing w:after="0" w:line="288" w:lineRule="auto"/>
        <w:ind w:hanging="720"/>
        <w:jc w:val="both"/>
        <w:rPr>
          <w:rFonts w:ascii="Arial" w:hAnsi="Arial" w:cs="Arial"/>
          <w:sz w:val="20"/>
          <w:lang w:val="en-US"/>
        </w:rPr>
      </w:pPr>
      <w:r w:rsidRPr="00BB3BC6">
        <w:rPr>
          <w:rFonts w:ascii="Arial" w:hAnsi="Arial" w:cs="Arial"/>
          <w:sz w:val="20"/>
          <w:lang w:val="en-US"/>
        </w:rPr>
        <w:t>I</w:t>
      </w:r>
      <w:r w:rsidR="0022748F" w:rsidRPr="00BB3BC6">
        <w:rPr>
          <w:rFonts w:ascii="Arial" w:hAnsi="Arial" w:cs="Arial"/>
          <w:sz w:val="20"/>
          <w:lang w:val="en-US"/>
        </w:rPr>
        <w:t xml:space="preserve">ndicate the checkbox that is applicable to the proposed </w:t>
      </w:r>
      <w:r w:rsidR="00956FE3" w:rsidRPr="00BB3BC6">
        <w:rPr>
          <w:rFonts w:ascii="Arial" w:hAnsi="Arial" w:cs="Arial"/>
          <w:sz w:val="20"/>
          <w:lang w:val="en-US"/>
        </w:rPr>
        <w:t>acquisition</w:t>
      </w:r>
      <w:r w:rsidR="0022748F" w:rsidRPr="00BB3BC6">
        <w:rPr>
          <w:rFonts w:ascii="Arial" w:hAnsi="Arial" w:cs="Arial"/>
          <w:sz w:val="20"/>
          <w:lang w:val="en-US"/>
        </w:rPr>
        <w:t>:</w:t>
      </w:r>
    </w:p>
    <w:p w:rsidR="0022748F" w:rsidRPr="00BB3BC6" w:rsidRDefault="00000000" w:rsidP="006A2909">
      <w:pPr>
        <w:pStyle w:val="ListParagraph"/>
        <w:spacing w:after="0" w:line="288" w:lineRule="auto"/>
        <w:ind w:left="993" w:hanging="273"/>
        <w:jc w:val="both"/>
        <w:rPr>
          <w:rFonts w:ascii="Arial" w:hAnsi="Arial" w:cs="Arial"/>
          <w:sz w:val="20"/>
          <w:lang w:val="en-US"/>
        </w:rPr>
      </w:pPr>
      <w:sdt>
        <w:sdtPr>
          <w:rPr>
            <w:rFonts w:ascii="Arial" w:hAnsi="Arial" w:cs="Arial"/>
            <w:sz w:val="20"/>
            <w:lang w:val="en-US"/>
          </w:rPr>
          <w:id w:val="-313341750"/>
          <w14:checkbox>
            <w14:checked w14:val="0"/>
            <w14:checkedState w14:val="2612" w14:font="MS Gothic"/>
            <w14:uncheckedState w14:val="2610" w14:font="MS Gothic"/>
          </w14:checkbox>
        </w:sdtPr>
        <w:sdtContent>
          <w:r w:rsidR="0022748F" w:rsidRPr="00BB3BC6">
            <w:rPr>
              <w:rFonts w:ascii="Segoe UI Symbol" w:eastAsia="MS Gothic" w:hAnsi="Segoe UI Symbol" w:cs="Segoe UI Symbol"/>
              <w:sz w:val="20"/>
              <w:lang w:val="en-US"/>
            </w:rPr>
            <w:t>☐</w:t>
          </w:r>
        </w:sdtContent>
      </w:sdt>
      <w:r w:rsidR="0022748F" w:rsidRPr="00BB3BC6">
        <w:rPr>
          <w:rFonts w:ascii="Arial" w:hAnsi="Arial" w:cs="Arial"/>
          <w:sz w:val="20"/>
          <w:lang w:val="en-US"/>
        </w:rPr>
        <w:t xml:space="preserve"> The change in shareholdings </w:t>
      </w:r>
      <w:r w:rsidR="0022748F" w:rsidRPr="00BB3BC6">
        <w:rPr>
          <w:rFonts w:ascii="Arial" w:hAnsi="Arial" w:cs="Arial"/>
          <w:b/>
          <w:sz w:val="20"/>
          <w:u w:val="single"/>
          <w:lang w:val="en-US"/>
        </w:rPr>
        <w:t>will not</w:t>
      </w:r>
      <w:r w:rsidR="0022748F" w:rsidRPr="00BB3BC6">
        <w:rPr>
          <w:rFonts w:ascii="Arial" w:hAnsi="Arial" w:cs="Arial"/>
          <w:sz w:val="20"/>
          <w:lang w:val="en-US"/>
        </w:rPr>
        <w:t xml:space="preserve"> result in any changes to the Licensee’s board and senior management, as well as its business operations in Singapore.</w:t>
      </w:r>
    </w:p>
    <w:p w:rsidR="002B4003" w:rsidRPr="00BB3BC6" w:rsidRDefault="00000000" w:rsidP="006A2909">
      <w:pPr>
        <w:pStyle w:val="ListParagraph"/>
        <w:spacing w:line="288" w:lineRule="auto"/>
        <w:ind w:left="993" w:hanging="273"/>
        <w:jc w:val="both"/>
        <w:rPr>
          <w:rFonts w:ascii="Arial" w:hAnsi="Arial" w:cs="Arial"/>
          <w:sz w:val="20"/>
          <w:szCs w:val="20"/>
          <w:lang w:val="en-US"/>
        </w:rPr>
      </w:pPr>
      <w:sdt>
        <w:sdtPr>
          <w:rPr>
            <w:rFonts w:ascii="Arial" w:hAnsi="Arial" w:cs="Arial"/>
            <w:sz w:val="20"/>
            <w:lang w:val="en-US"/>
          </w:rPr>
          <w:id w:val="2061975845"/>
          <w14:checkbox>
            <w14:checked w14:val="0"/>
            <w14:checkedState w14:val="2612" w14:font="MS Gothic"/>
            <w14:uncheckedState w14:val="2610" w14:font="MS Gothic"/>
          </w14:checkbox>
        </w:sdtPr>
        <w:sdtContent>
          <w:r w:rsidR="0022748F" w:rsidRPr="00BB3BC6">
            <w:rPr>
              <w:rFonts w:ascii="Segoe UI Symbol" w:eastAsia="MS Gothic" w:hAnsi="Segoe UI Symbol" w:cs="Segoe UI Symbol"/>
              <w:sz w:val="20"/>
              <w:lang w:val="en-US"/>
            </w:rPr>
            <w:t>☐</w:t>
          </w:r>
        </w:sdtContent>
      </w:sdt>
      <w:r w:rsidR="0022748F" w:rsidRPr="00BB3BC6">
        <w:rPr>
          <w:rFonts w:ascii="Arial" w:hAnsi="Arial" w:cs="Arial"/>
          <w:sz w:val="20"/>
          <w:lang w:val="en-US"/>
        </w:rPr>
        <w:t xml:space="preserve"> The change in shareholdings </w:t>
      </w:r>
      <w:r w:rsidR="0022748F" w:rsidRPr="00BB3BC6">
        <w:rPr>
          <w:rFonts w:ascii="Arial" w:hAnsi="Arial" w:cs="Arial"/>
          <w:b/>
          <w:sz w:val="20"/>
          <w:u w:val="single"/>
          <w:lang w:val="en-US"/>
        </w:rPr>
        <w:t>will</w:t>
      </w:r>
      <w:r w:rsidR="0022748F" w:rsidRPr="00BB3BC6">
        <w:rPr>
          <w:rFonts w:ascii="Arial" w:hAnsi="Arial" w:cs="Arial"/>
          <w:sz w:val="20"/>
          <w:lang w:val="en-US"/>
        </w:rPr>
        <w:t xml:space="preserve"> result in changes to the Licensee’s board and senior management, </w:t>
      </w:r>
      <w:r w:rsidR="00CF68B4" w:rsidRPr="00BB3BC6">
        <w:rPr>
          <w:rFonts w:ascii="Arial" w:hAnsi="Arial" w:cs="Arial"/>
          <w:sz w:val="20"/>
          <w:lang w:val="en-US"/>
        </w:rPr>
        <w:t>and/or</w:t>
      </w:r>
      <w:r w:rsidR="0022748F" w:rsidRPr="00BB3BC6">
        <w:rPr>
          <w:rFonts w:ascii="Arial" w:hAnsi="Arial" w:cs="Arial"/>
          <w:sz w:val="20"/>
          <w:lang w:val="en-US"/>
        </w:rPr>
        <w:t xml:space="preserve"> its business operations in Singapore</w:t>
      </w:r>
      <w:r w:rsidR="005D7514" w:rsidRPr="00BB3BC6">
        <w:rPr>
          <w:rFonts w:ascii="Arial" w:hAnsi="Arial" w:cs="Arial"/>
          <w:sz w:val="20"/>
          <w:lang w:val="en-US"/>
        </w:rPr>
        <w:t xml:space="preserve"> (e.g. changes in </w:t>
      </w:r>
      <w:r w:rsidR="00C16DA1" w:rsidRPr="00BB3BC6">
        <w:rPr>
          <w:rFonts w:ascii="Arial" w:hAnsi="Arial" w:cs="Arial"/>
          <w:sz w:val="20"/>
          <w:lang w:val="en-US"/>
        </w:rPr>
        <w:t>type of</w:t>
      </w:r>
      <w:r w:rsidR="005D7514" w:rsidRPr="00BB3BC6">
        <w:rPr>
          <w:rFonts w:ascii="Arial" w:hAnsi="Arial" w:cs="Arial"/>
          <w:sz w:val="20"/>
          <w:lang w:val="en-US"/>
        </w:rPr>
        <w:t xml:space="preserve"> </w:t>
      </w:r>
      <w:r w:rsidR="00692972" w:rsidRPr="00BB3BC6">
        <w:rPr>
          <w:rFonts w:ascii="Arial" w:hAnsi="Arial" w:cs="Arial"/>
          <w:sz w:val="20"/>
          <w:lang w:val="en-US"/>
        </w:rPr>
        <w:t>clientele</w:t>
      </w:r>
      <w:r w:rsidR="00C16DA1" w:rsidRPr="00BB3BC6">
        <w:rPr>
          <w:rFonts w:ascii="Arial" w:hAnsi="Arial" w:cs="Arial"/>
          <w:sz w:val="20"/>
          <w:lang w:val="en-US"/>
        </w:rPr>
        <w:t xml:space="preserve"> or business model</w:t>
      </w:r>
      <w:r w:rsidR="005D7514" w:rsidRPr="00BB3BC6">
        <w:rPr>
          <w:rFonts w:ascii="Arial" w:hAnsi="Arial" w:cs="Arial"/>
          <w:sz w:val="20"/>
          <w:lang w:val="en-US"/>
        </w:rPr>
        <w:t>)</w:t>
      </w:r>
      <w:r w:rsidR="0022748F" w:rsidRPr="00BB3BC6">
        <w:rPr>
          <w:rFonts w:ascii="Arial" w:hAnsi="Arial" w:cs="Arial"/>
          <w:sz w:val="20"/>
          <w:lang w:val="en-US"/>
        </w:rPr>
        <w:t xml:space="preserve">. </w:t>
      </w:r>
      <w:r w:rsidR="00FF40F5" w:rsidRPr="00BB3BC6">
        <w:rPr>
          <w:rFonts w:ascii="Arial" w:hAnsi="Arial" w:cs="Arial"/>
          <w:sz w:val="20"/>
          <w:lang w:val="en-US"/>
        </w:rPr>
        <w:t>P</w:t>
      </w:r>
      <w:r w:rsidR="00344D1A" w:rsidRPr="00BB3BC6">
        <w:rPr>
          <w:rFonts w:ascii="Arial" w:hAnsi="Arial" w:cs="Arial"/>
          <w:sz w:val="20"/>
          <w:szCs w:val="20"/>
        </w:rPr>
        <w:t>rovide details of the resulting changes</w:t>
      </w:r>
      <w:r w:rsidR="0022748F" w:rsidRPr="00BB3BC6">
        <w:rPr>
          <w:rFonts w:ascii="Arial" w:hAnsi="Arial" w:cs="Arial"/>
          <w:sz w:val="20"/>
          <w:lang w:val="en-US"/>
        </w:rPr>
        <w:t>.</w:t>
      </w:r>
      <w:r w:rsidR="005D7514" w:rsidRPr="00BB3BC6">
        <w:rPr>
          <w:rFonts w:ascii="Arial" w:hAnsi="Arial" w:cs="Arial"/>
          <w:sz w:val="20"/>
          <w:lang w:val="en-US"/>
        </w:rPr>
        <w:t xml:space="preserve"> </w:t>
      </w:r>
      <w:r w:rsidR="002B4003" w:rsidRPr="00BB3BC6">
        <w:rPr>
          <w:rFonts w:ascii="Arial" w:hAnsi="Arial" w:cs="Arial"/>
          <w:sz w:val="20"/>
          <w:szCs w:val="20"/>
          <w:lang w:val="en-US"/>
        </w:rPr>
        <w:t>I</w:t>
      </w:r>
      <w:r w:rsidR="002B4003" w:rsidRPr="00BB3BC6">
        <w:rPr>
          <w:rFonts w:ascii="Arial" w:hAnsi="Arial" w:cs="Arial"/>
          <w:sz w:val="20"/>
          <w:szCs w:val="20"/>
        </w:rPr>
        <w:t>f more space is needed, the applicant should submit an attachment with the additional details.</w:t>
      </w:r>
    </w:p>
    <w:p w:rsidR="0022748F" w:rsidRPr="00BB3BC6" w:rsidRDefault="0022748F" w:rsidP="006A2909">
      <w:pPr>
        <w:pStyle w:val="ListParagraph"/>
        <w:spacing w:after="0" w:line="288" w:lineRule="auto"/>
        <w:ind w:left="993" w:hanging="273"/>
        <w:jc w:val="both"/>
        <w:rPr>
          <w:rFonts w:ascii="Arial" w:hAnsi="Arial" w:cs="Arial"/>
          <w:sz w:val="20"/>
          <w:lang w:val="en-US"/>
        </w:rPr>
      </w:pPr>
    </w:p>
    <w:tbl>
      <w:tblPr>
        <w:tblStyle w:val="TableGrid"/>
        <w:tblW w:w="0" w:type="auto"/>
        <w:tblInd w:w="720" w:type="dxa"/>
        <w:tblLook w:val="04A0" w:firstRow="1" w:lastRow="0" w:firstColumn="1" w:lastColumn="0" w:noHBand="0" w:noVBand="1"/>
      </w:tblPr>
      <w:tblGrid>
        <w:gridCol w:w="8296"/>
      </w:tblGrid>
      <w:tr w:rsidR="0022748F" w:rsidRPr="00BB3BC6" w:rsidTr="009072CA">
        <w:sdt>
          <w:sdtPr>
            <w:rPr>
              <w:rFonts w:ascii="Arial" w:hAnsi="Arial" w:cs="Arial"/>
              <w:sz w:val="20"/>
              <w:szCs w:val="20"/>
              <w:lang w:val="en-US"/>
            </w:rPr>
            <w:id w:val="-1247878663"/>
            <w:placeholder>
              <w:docPart w:val="D5FBA80BD6E843DF93D979F8F3545885"/>
            </w:placeholder>
            <w:showingPlcHdr/>
          </w:sdtPr>
          <w:sdtContent>
            <w:tc>
              <w:tcPr>
                <w:tcW w:w="9016" w:type="dxa"/>
                <w:shd w:val="clear" w:color="auto" w:fill="DEEAF6" w:themeFill="accent1" w:themeFillTint="33"/>
              </w:tcPr>
              <w:p w:rsidR="00807C56" w:rsidRPr="00BB3BC6" w:rsidRDefault="00073CF9" w:rsidP="006A2909">
                <w:pPr>
                  <w:pStyle w:val="ListParagraph"/>
                  <w:spacing w:line="288" w:lineRule="auto"/>
                  <w:ind w:left="0"/>
                  <w:jc w:val="both"/>
                  <w:rPr>
                    <w:rFonts w:ascii="Arial" w:hAnsi="Arial" w:cs="Arial"/>
                    <w:sz w:val="20"/>
                    <w:szCs w:val="20"/>
                    <w:lang w:val="en-US"/>
                  </w:rPr>
                </w:pPr>
                <w:r w:rsidRPr="00BB3BC6">
                  <w:rPr>
                    <w:rStyle w:val="PlaceholderText"/>
                    <w:rFonts w:ascii="Arial" w:hAnsi="Arial" w:cs="Arial"/>
                    <w:sz w:val="20"/>
                    <w:szCs w:val="20"/>
                  </w:rPr>
                  <w:t>Click or tap here to enter text.</w:t>
                </w:r>
              </w:p>
            </w:tc>
          </w:sdtContent>
        </w:sdt>
      </w:tr>
    </w:tbl>
    <w:p w:rsidR="0022748F" w:rsidRPr="00BB3BC6" w:rsidRDefault="0022748F" w:rsidP="006A2909">
      <w:pPr>
        <w:spacing w:after="0" w:line="288" w:lineRule="auto"/>
        <w:contextualSpacing/>
        <w:jc w:val="both"/>
        <w:rPr>
          <w:rFonts w:ascii="Arial" w:hAnsi="Arial" w:cs="Arial"/>
          <w:sz w:val="20"/>
          <w:lang w:val="en-US"/>
        </w:rPr>
      </w:pPr>
    </w:p>
    <w:tbl>
      <w:tblPr>
        <w:tblStyle w:val="TableGrid"/>
        <w:tblW w:w="8363" w:type="dxa"/>
        <w:tblInd w:w="704" w:type="dxa"/>
        <w:tblLook w:val="04A0" w:firstRow="1" w:lastRow="0" w:firstColumn="1" w:lastColumn="0" w:noHBand="0" w:noVBand="1"/>
      </w:tblPr>
      <w:tblGrid>
        <w:gridCol w:w="8363"/>
      </w:tblGrid>
      <w:tr w:rsidR="00485310" w:rsidRPr="00BB3BC6" w:rsidTr="00485310">
        <w:tc>
          <w:tcPr>
            <w:tcW w:w="8363" w:type="dxa"/>
          </w:tcPr>
          <w:p w:rsidR="00624A9A" w:rsidRPr="00BB3BC6" w:rsidRDefault="00FF40F5" w:rsidP="006A2909">
            <w:pPr>
              <w:spacing w:line="288" w:lineRule="auto"/>
              <w:contextualSpacing/>
              <w:jc w:val="both"/>
              <w:rPr>
                <w:rFonts w:ascii="Arial" w:hAnsi="Arial" w:cs="Arial"/>
                <w:sz w:val="18"/>
                <w:szCs w:val="18"/>
                <w:lang w:val="en-US"/>
              </w:rPr>
            </w:pPr>
            <w:r w:rsidRPr="00BB3BC6">
              <w:rPr>
                <w:rFonts w:ascii="Arial" w:hAnsi="Arial" w:cs="Arial"/>
                <w:color w:val="7F7F7F" w:themeColor="text1" w:themeTint="80"/>
                <w:sz w:val="18"/>
                <w:szCs w:val="18"/>
              </w:rPr>
              <w:t>S</w:t>
            </w:r>
            <w:r w:rsidR="00922AE3" w:rsidRPr="00BB3BC6">
              <w:rPr>
                <w:rFonts w:ascii="Arial" w:hAnsi="Arial" w:cs="Arial"/>
                <w:color w:val="7F7F7F" w:themeColor="text1" w:themeTint="80"/>
                <w:sz w:val="18"/>
                <w:szCs w:val="18"/>
              </w:rPr>
              <w:t xml:space="preserve">ubmit Form 11 for </w:t>
            </w:r>
            <w:r w:rsidR="00F41485" w:rsidRPr="00BB3BC6">
              <w:rPr>
                <w:rFonts w:ascii="Arial" w:hAnsi="Arial" w:cs="Arial"/>
                <w:color w:val="7F7F7F" w:themeColor="text1" w:themeTint="80"/>
                <w:sz w:val="18"/>
                <w:szCs w:val="18"/>
              </w:rPr>
              <w:t xml:space="preserve">the </w:t>
            </w:r>
            <w:r w:rsidR="00922AE3" w:rsidRPr="00BB3BC6">
              <w:rPr>
                <w:rFonts w:ascii="Arial" w:hAnsi="Arial" w:cs="Arial"/>
                <w:color w:val="7F7F7F" w:themeColor="text1" w:themeTint="80"/>
                <w:sz w:val="18"/>
                <w:szCs w:val="18"/>
              </w:rPr>
              <w:t xml:space="preserve">appointment of </w:t>
            </w:r>
            <w:r w:rsidR="00F41485" w:rsidRPr="00BB3BC6">
              <w:rPr>
                <w:rFonts w:ascii="Arial" w:hAnsi="Arial" w:cs="Arial"/>
                <w:color w:val="7F7F7F" w:themeColor="text1" w:themeTint="80"/>
                <w:sz w:val="18"/>
                <w:szCs w:val="18"/>
              </w:rPr>
              <w:t>each</w:t>
            </w:r>
            <w:r w:rsidR="00F21329" w:rsidRPr="00BB3BC6">
              <w:rPr>
                <w:rFonts w:ascii="Arial" w:hAnsi="Arial" w:cs="Arial"/>
                <w:color w:val="7F7F7F" w:themeColor="text1" w:themeTint="80"/>
                <w:sz w:val="18"/>
                <w:szCs w:val="18"/>
              </w:rPr>
              <w:t xml:space="preserve"> </w:t>
            </w:r>
            <w:r w:rsidR="002E1EF1" w:rsidRPr="00BB3BC6">
              <w:rPr>
                <w:rFonts w:ascii="Arial" w:hAnsi="Arial" w:cs="Arial"/>
                <w:color w:val="7F7F7F" w:themeColor="text1" w:themeTint="80"/>
                <w:sz w:val="18"/>
                <w:szCs w:val="18"/>
              </w:rPr>
              <w:t>new Director</w:t>
            </w:r>
            <w:r w:rsidR="00922AE3" w:rsidRPr="00BB3BC6">
              <w:rPr>
                <w:rFonts w:ascii="Arial" w:hAnsi="Arial" w:cs="Arial"/>
                <w:color w:val="7F7F7F" w:themeColor="text1" w:themeTint="80"/>
                <w:sz w:val="18"/>
                <w:szCs w:val="18"/>
              </w:rPr>
              <w:t xml:space="preserve"> and/or CEO for the Licensee</w:t>
            </w:r>
            <w:r w:rsidR="00C77AC9">
              <w:rPr>
                <w:rFonts w:ascii="Arial" w:hAnsi="Arial" w:cs="Arial"/>
                <w:color w:val="7F7F7F" w:themeColor="text1" w:themeTint="80"/>
                <w:sz w:val="18"/>
                <w:szCs w:val="18"/>
              </w:rPr>
              <w:t xml:space="preserve"> if there are changes to the board or CEO of the Licensee</w:t>
            </w:r>
            <w:r w:rsidR="00922AE3" w:rsidRPr="00BB3BC6">
              <w:rPr>
                <w:rFonts w:ascii="Arial" w:hAnsi="Arial" w:cs="Arial"/>
                <w:color w:val="7F7F7F" w:themeColor="text1" w:themeTint="80"/>
                <w:sz w:val="18"/>
                <w:szCs w:val="18"/>
              </w:rPr>
              <w:t>.</w:t>
            </w:r>
            <w:r w:rsidR="00F21329" w:rsidRPr="00BB3BC6">
              <w:rPr>
                <w:rFonts w:ascii="Arial" w:hAnsi="Arial" w:cs="Arial"/>
                <w:color w:val="7F7F7F" w:themeColor="text1" w:themeTint="80"/>
                <w:sz w:val="18"/>
                <w:szCs w:val="18"/>
              </w:rPr>
              <w:t xml:space="preserve"> </w:t>
            </w:r>
          </w:p>
        </w:tc>
      </w:tr>
    </w:tbl>
    <w:p w:rsidR="00091525" w:rsidRPr="00BB3BC6" w:rsidRDefault="00091525" w:rsidP="006A2909">
      <w:pPr>
        <w:pStyle w:val="ListParagraph"/>
        <w:spacing w:after="0" w:line="288" w:lineRule="auto"/>
        <w:jc w:val="both"/>
        <w:rPr>
          <w:rFonts w:ascii="Arial" w:hAnsi="Arial" w:cs="Arial"/>
          <w:sz w:val="20"/>
          <w:lang w:val="en-US"/>
        </w:rPr>
      </w:pPr>
    </w:p>
    <w:p w:rsidR="0018389F" w:rsidRPr="00BB3BC6" w:rsidRDefault="0018389F" w:rsidP="006A2909">
      <w:pPr>
        <w:pStyle w:val="ListParagraph"/>
        <w:numPr>
          <w:ilvl w:val="0"/>
          <w:numId w:val="13"/>
        </w:numPr>
        <w:spacing w:after="0" w:line="288" w:lineRule="auto"/>
        <w:ind w:hanging="720"/>
        <w:jc w:val="both"/>
        <w:rPr>
          <w:rFonts w:ascii="Arial" w:hAnsi="Arial" w:cs="Arial"/>
          <w:sz w:val="20"/>
          <w:lang w:val="en-US"/>
        </w:rPr>
      </w:pPr>
      <w:r w:rsidRPr="00BB3BC6">
        <w:rPr>
          <w:rFonts w:ascii="Arial" w:hAnsi="Arial" w:cs="Arial"/>
          <w:sz w:val="20"/>
          <w:lang w:val="en-US"/>
        </w:rPr>
        <w:t xml:space="preserve">Is the </w:t>
      </w:r>
      <w:r w:rsidR="00D148F7" w:rsidRPr="00BB3BC6">
        <w:rPr>
          <w:rFonts w:ascii="Arial" w:hAnsi="Arial" w:cs="Arial"/>
          <w:sz w:val="20"/>
          <w:lang w:val="en-US"/>
        </w:rPr>
        <w:t>proposed controller</w:t>
      </w:r>
      <w:r w:rsidRPr="00BB3BC6">
        <w:rPr>
          <w:rFonts w:ascii="Arial" w:hAnsi="Arial" w:cs="Arial"/>
          <w:sz w:val="20"/>
          <w:lang w:val="en-US"/>
        </w:rPr>
        <w:t xml:space="preserve"> or its related entity willing and able to provide a Letter of Responsibility (“LR”) to the Authority? </w:t>
      </w:r>
    </w:p>
    <w:p w:rsidR="0018389F" w:rsidRPr="00BB3BC6" w:rsidRDefault="00000000" w:rsidP="006A2909">
      <w:pPr>
        <w:pStyle w:val="ListParagraph"/>
        <w:tabs>
          <w:tab w:val="left" w:pos="720"/>
          <w:tab w:val="left" w:pos="1440"/>
          <w:tab w:val="left" w:pos="2160"/>
          <w:tab w:val="left" w:pos="2880"/>
          <w:tab w:val="left" w:pos="3600"/>
          <w:tab w:val="left" w:pos="4320"/>
          <w:tab w:val="left" w:pos="5040"/>
          <w:tab w:val="left" w:pos="5760"/>
          <w:tab w:val="left" w:pos="6480"/>
          <w:tab w:val="left" w:pos="7200"/>
          <w:tab w:val="left" w:pos="7920"/>
          <w:tab w:val="left" w:pos="9360"/>
        </w:tabs>
        <w:spacing w:after="0" w:line="288" w:lineRule="auto"/>
        <w:jc w:val="both"/>
        <w:rPr>
          <w:rFonts w:ascii="Arial" w:hAnsi="Arial" w:cs="Arial"/>
          <w:sz w:val="20"/>
          <w:lang w:val="en-US"/>
        </w:rPr>
      </w:pPr>
      <w:sdt>
        <w:sdtPr>
          <w:rPr>
            <w:rFonts w:ascii="Arial" w:hAnsi="Arial" w:cs="Arial"/>
            <w:sz w:val="20"/>
            <w:lang w:val="en-US"/>
          </w:rPr>
          <w:id w:val="1239682619"/>
          <w14:checkbox>
            <w14:checked w14:val="0"/>
            <w14:checkedState w14:val="2612" w14:font="MS Gothic"/>
            <w14:uncheckedState w14:val="2610" w14:font="MS Gothic"/>
          </w14:checkbox>
        </w:sdtPr>
        <w:sdtContent>
          <w:r w:rsidR="0018389F" w:rsidRPr="00BB3BC6">
            <w:rPr>
              <w:rFonts w:ascii="Segoe UI Symbol" w:eastAsia="MS Gothic" w:hAnsi="Segoe UI Symbol" w:cs="Segoe UI Symbol"/>
              <w:sz w:val="20"/>
              <w:lang w:val="en-US"/>
            </w:rPr>
            <w:t>☐</w:t>
          </w:r>
        </w:sdtContent>
      </w:sdt>
      <w:r w:rsidR="0018389F" w:rsidRPr="00BB3BC6">
        <w:rPr>
          <w:rFonts w:ascii="Arial" w:hAnsi="Arial" w:cs="Arial"/>
          <w:sz w:val="20"/>
          <w:lang w:val="en-US"/>
        </w:rPr>
        <w:t xml:space="preserve"> Yes. </w:t>
      </w:r>
      <w:r w:rsidR="0018389F" w:rsidRPr="00BB3BC6">
        <w:rPr>
          <w:rFonts w:ascii="Arial" w:hAnsi="Arial" w:cs="Arial"/>
          <w:i/>
          <w:sz w:val="20"/>
          <w:lang w:val="en-US"/>
        </w:rPr>
        <w:t>Proceed to question 4.3.</w:t>
      </w:r>
    </w:p>
    <w:p w:rsidR="0018389F" w:rsidRPr="00BB3BC6" w:rsidRDefault="00000000" w:rsidP="006A2909">
      <w:pPr>
        <w:pStyle w:val="ListParagraph"/>
        <w:tabs>
          <w:tab w:val="left" w:pos="720"/>
          <w:tab w:val="left" w:pos="1440"/>
          <w:tab w:val="left" w:pos="2160"/>
          <w:tab w:val="left" w:pos="2880"/>
          <w:tab w:val="left" w:pos="3600"/>
          <w:tab w:val="left" w:pos="4320"/>
          <w:tab w:val="left" w:pos="5040"/>
          <w:tab w:val="left" w:pos="5760"/>
          <w:tab w:val="left" w:pos="6480"/>
          <w:tab w:val="left" w:pos="7200"/>
          <w:tab w:val="left" w:pos="7920"/>
          <w:tab w:val="left" w:pos="9360"/>
        </w:tabs>
        <w:spacing w:after="0" w:line="288" w:lineRule="auto"/>
        <w:jc w:val="both"/>
        <w:rPr>
          <w:rFonts w:ascii="Arial" w:hAnsi="Arial" w:cs="Arial"/>
          <w:sz w:val="20"/>
          <w:lang w:val="en-US"/>
        </w:rPr>
      </w:pPr>
      <w:sdt>
        <w:sdtPr>
          <w:rPr>
            <w:rFonts w:ascii="Arial" w:hAnsi="Arial" w:cs="Arial"/>
            <w:sz w:val="20"/>
            <w:lang w:val="en-US"/>
          </w:rPr>
          <w:id w:val="783698523"/>
          <w14:checkbox>
            <w14:checked w14:val="0"/>
            <w14:checkedState w14:val="2612" w14:font="MS Gothic"/>
            <w14:uncheckedState w14:val="2610" w14:font="MS Gothic"/>
          </w14:checkbox>
        </w:sdtPr>
        <w:sdtContent>
          <w:r w:rsidR="0018389F" w:rsidRPr="00BB3BC6">
            <w:rPr>
              <w:rFonts w:ascii="Segoe UI Symbol" w:eastAsia="MS Gothic" w:hAnsi="Segoe UI Symbol" w:cs="Segoe UI Symbol"/>
              <w:sz w:val="20"/>
              <w:lang w:val="en-US"/>
            </w:rPr>
            <w:t>☐</w:t>
          </w:r>
        </w:sdtContent>
      </w:sdt>
      <w:r w:rsidR="0018389F" w:rsidRPr="00BB3BC6">
        <w:rPr>
          <w:rFonts w:ascii="Arial" w:hAnsi="Arial" w:cs="Arial"/>
          <w:sz w:val="20"/>
          <w:lang w:val="en-US"/>
        </w:rPr>
        <w:t xml:space="preserve"> No. </w:t>
      </w:r>
      <w:r w:rsidR="008C6C67" w:rsidRPr="00BB3BC6">
        <w:rPr>
          <w:rFonts w:ascii="Arial" w:hAnsi="Arial" w:cs="Arial"/>
          <w:i/>
          <w:sz w:val="20"/>
          <w:lang w:val="en-US"/>
        </w:rPr>
        <w:t>Explain why and p</w:t>
      </w:r>
      <w:r w:rsidR="0018389F" w:rsidRPr="00BB3BC6">
        <w:rPr>
          <w:rFonts w:ascii="Arial" w:hAnsi="Arial" w:cs="Arial"/>
          <w:i/>
          <w:sz w:val="20"/>
          <w:lang w:val="en-US"/>
        </w:rPr>
        <w:t>roceed to section 5</w:t>
      </w:r>
      <w:r w:rsidR="008C6C67" w:rsidRPr="00BB3BC6">
        <w:rPr>
          <w:rFonts w:ascii="Arial" w:hAnsi="Arial" w:cs="Arial"/>
          <w:i/>
          <w:sz w:val="20"/>
          <w:lang w:val="en-US"/>
        </w:rPr>
        <w:t>:</w:t>
      </w:r>
      <w:r w:rsidR="000C1422" w:rsidRPr="00BB3BC6">
        <w:rPr>
          <w:rFonts w:ascii="Arial" w:hAnsi="Arial" w:cs="Arial"/>
          <w:i/>
          <w:sz w:val="20"/>
          <w:lang w:val="en-US"/>
        </w:rPr>
        <w:t xml:space="preserve"> </w:t>
      </w:r>
      <w:sdt>
        <w:sdtPr>
          <w:rPr>
            <w:rFonts w:ascii="Arial" w:hAnsi="Arial" w:cs="Arial"/>
            <w:i/>
            <w:sz w:val="20"/>
            <w:lang w:val="en-US"/>
          </w:rPr>
          <w:id w:val="-1383786292"/>
          <w:placeholder>
            <w:docPart w:val="DefaultPlaceholder_-1854013440"/>
          </w:placeholder>
          <w:showingPlcHdr/>
        </w:sdtPr>
        <w:sdtContent>
          <w:r w:rsidR="008C6C67" w:rsidRPr="00BB3BC6">
            <w:rPr>
              <w:rStyle w:val="PlaceholderText"/>
              <w:rFonts w:ascii="Arial" w:hAnsi="Arial" w:cs="Arial"/>
              <w:sz w:val="20"/>
              <w:szCs w:val="20"/>
              <w:shd w:val="clear" w:color="auto" w:fill="DEEAF6" w:themeFill="accent1" w:themeFillTint="33"/>
            </w:rPr>
            <w:t>Click or tap here to enter text.</w:t>
          </w:r>
        </w:sdtContent>
      </w:sdt>
    </w:p>
    <w:p w:rsidR="0018389F" w:rsidRPr="00BB3BC6" w:rsidRDefault="00000000" w:rsidP="006A2909">
      <w:pPr>
        <w:pStyle w:val="ListParagraph"/>
        <w:tabs>
          <w:tab w:val="left" w:pos="720"/>
          <w:tab w:val="left" w:pos="1440"/>
          <w:tab w:val="left" w:pos="2160"/>
          <w:tab w:val="left" w:pos="2880"/>
          <w:tab w:val="left" w:pos="3600"/>
          <w:tab w:val="left" w:pos="4320"/>
          <w:tab w:val="left" w:pos="5040"/>
          <w:tab w:val="left" w:pos="5760"/>
          <w:tab w:val="left" w:pos="6480"/>
          <w:tab w:val="left" w:pos="7200"/>
          <w:tab w:val="left" w:pos="7920"/>
          <w:tab w:val="left" w:pos="9360"/>
        </w:tabs>
        <w:spacing w:after="0" w:line="288" w:lineRule="auto"/>
        <w:jc w:val="both"/>
        <w:rPr>
          <w:rFonts w:ascii="Arial" w:hAnsi="Arial" w:cs="Arial"/>
          <w:sz w:val="20"/>
          <w:lang w:val="en-US"/>
        </w:rPr>
      </w:pPr>
      <w:sdt>
        <w:sdtPr>
          <w:rPr>
            <w:rFonts w:ascii="Arial" w:hAnsi="Arial" w:cs="Arial"/>
            <w:sz w:val="20"/>
            <w:lang w:val="en-US"/>
          </w:rPr>
          <w:id w:val="-950853292"/>
          <w14:checkbox>
            <w14:checked w14:val="0"/>
            <w14:checkedState w14:val="2612" w14:font="MS Gothic"/>
            <w14:uncheckedState w14:val="2610" w14:font="MS Gothic"/>
          </w14:checkbox>
        </w:sdtPr>
        <w:sdtContent>
          <w:r w:rsidR="0018389F" w:rsidRPr="00BB3BC6">
            <w:rPr>
              <w:rFonts w:ascii="Segoe UI Symbol" w:eastAsia="MS Gothic" w:hAnsi="Segoe UI Symbol" w:cs="Segoe UI Symbol"/>
              <w:sz w:val="20"/>
              <w:lang w:val="en-US"/>
            </w:rPr>
            <w:t>☐</w:t>
          </w:r>
        </w:sdtContent>
      </w:sdt>
      <w:r w:rsidR="0018389F" w:rsidRPr="00BB3BC6">
        <w:rPr>
          <w:rFonts w:ascii="Arial" w:hAnsi="Arial" w:cs="Arial"/>
          <w:sz w:val="20"/>
          <w:lang w:val="en-US"/>
        </w:rPr>
        <w:t xml:space="preserve"> N.A.</w:t>
      </w:r>
      <w:r w:rsidR="004F4CCC" w:rsidRPr="00BB3BC6">
        <w:rPr>
          <w:rFonts w:ascii="Arial" w:hAnsi="Arial" w:cs="Arial"/>
          <w:sz w:val="20"/>
          <w:lang w:val="en-US"/>
        </w:rPr>
        <w:t xml:space="preserve"> as the proposed controller is </w:t>
      </w:r>
      <w:r w:rsidR="001032EA" w:rsidRPr="00BB3BC6">
        <w:rPr>
          <w:rFonts w:ascii="Arial" w:hAnsi="Arial" w:cs="Arial"/>
          <w:sz w:val="20"/>
          <w:lang w:val="en-US"/>
        </w:rPr>
        <w:t xml:space="preserve">an </w:t>
      </w:r>
      <w:r w:rsidR="004F4CCC" w:rsidRPr="00BB3BC6">
        <w:rPr>
          <w:rFonts w:ascii="Arial" w:hAnsi="Arial" w:cs="Arial"/>
          <w:sz w:val="20"/>
          <w:lang w:val="en-US"/>
        </w:rPr>
        <w:t>individual.</w:t>
      </w:r>
      <w:r w:rsidR="00863D7A" w:rsidRPr="00BB3BC6">
        <w:rPr>
          <w:rFonts w:ascii="Arial" w:hAnsi="Arial" w:cs="Arial"/>
          <w:sz w:val="20"/>
          <w:lang w:val="en-US"/>
        </w:rPr>
        <w:t xml:space="preserve"> </w:t>
      </w:r>
      <w:r w:rsidR="00863D7A" w:rsidRPr="00BB3BC6">
        <w:rPr>
          <w:rFonts w:ascii="Arial" w:hAnsi="Arial" w:cs="Arial"/>
          <w:i/>
          <w:sz w:val="20"/>
          <w:lang w:val="en-US"/>
        </w:rPr>
        <w:t>Proceed to section 5.</w:t>
      </w:r>
    </w:p>
    <w:p w:rsidR="0018389F" w:rsidRPr="00BB3BC6" w:rsidRDefault="0018389F" w:rsidP="006A2909">
      <w:pPr>
        <w:pStyle w:val="ListParagraph"/>
        <w:tabs>
          <w:tab w:val="left" w:pos="720"/>
          <w:tab w:val="left" w:pos="1440"/>
          <w:tab w:val="left" w:pos="2160"/>
          <w:tab w:val="left" w:pos="2880"/>
          <w:tab w:val="left" w:pos="3600"/>
          <w:tab w:val="left" w:pos="4320"/>
          <w:tab w:val="left" w:pos="5040"/>
          <w:tab w:val="left" w:pos="5760"/>
          <w:tab w:val="left" w:pos="6480"/>
          <w:tab w:val="left" w:pos="7200"/>
          <w:tab w:val="left" w:pos="7920"/>
          <w:tab w:val="left" w:pos="9360"/>
        </w:tabs>
        <w:spacing w:after="0" w:line="288" w:lineRule="auto"/>
        <w:jc w:val="both"/>
        <w:rPr>
          <w:rFonts w:ascii="Arial" w:hAnsi="Arial" w:cs="Arial"/>
          <w:sz w:val="20"/>
          <w:lang w:val="en-US"/>
        </w:rPr>
      </w:pPr>
    </w:p>
    <w:tbl>
      <w:tblPr>
        <w:tblStyle w:val="TableGrid"/>
        <w:tblW w:w="8222" w:type="dxa"/>
        <w:tblInd w:w="704" w:type="dxa"/>
        <w:tblLook w:val="04A0" w:firstRow="1" w:lastRow="0" w:firstColumn="1" w:lastColumn="0" w:noHBand="0" w:noVBand="1"/>
      </w:tblPr>
      <w:tblGrid>
        <w:gridCol w:w="8222"/>
      </w:tblGrid>
      <w:tr w:rsidR="000B2BCA" w:rsidRPr="005872A9" w:rsidTr="000B2BCA">
        <w:tc>
          <w:tcPr>
            <w:tcW w:w="8222" w:type="dxa"/>
          </w:tcPr>
          <w:p w:rsidR="000B2BCA" w:rsidRPr="005872A9" w:rsidRDefault="000B2BCA" w:rsidP="006A2909">
            <w:pPr>
              <w:spacing w:line="288" w:lineRule="auto"/>
              <w:ind w:left="31"/>
              <w:jc w:val="both"/>
              <w:rPr>
                <w:rFonts w:ascii="Arial" w:hAnsi="Arial" w:cs="Arial"/>
                <w:sz w:val="20"/>
                <w:lang w:val="en-US"/>
              </w:rPr>
            </w:pPr>
            <w:r w:rsidRPr="005872A9">
              <w:rPr>
                <w:rFonts w:ascii="Arial" w:hAnsi="Arial" w:cs="Arial"/>
                <w:color w:val="808080" w:themeColor="background1" w:themeShade="80"/>
                <w:sz w:val="18"/>
                <w:szCs w:val="18"/>
              </w:rPr>
              <w:t>The Letter of Responsibility is a commitment from the applicant's parent entity or related entity that it will maintain adequate oversight over the applicant's operations, financial position, compliance with laws, management and other relevant issues.</w:t>
            </w:r>
          </w:p>
        </w:tc>
      </w:tr>
    </w:tbl>
    <w:p w:rsidR="0018389F" w:rsidRPr="005872A9" w:rsidRDefault="0018389F" w:rsidP="006A2909">
      <w:pPr>
        <w:pStyle w:val="ListParagraph"/>
        <w:spacing w:after="0" w:line="288" w:lineRule="auto"/>
        <w:ind w:left="360"/>
        <w:rPr>
          <w:rFonts w:ascii="Arial" w:hAnsi="Arial" w:cs="Arial"/>
          <w:sz w:val="20"/>
          <w:lang w:val="en-US"/>
        </w:rPr>
      </w:pPr>
    </w:p>
    <w:p w:rsidR="0018389F" w:rsidRPr="005872A9" w:rsidRDefault="0018389F" w:rsidP="006A2909">
      <w:pPr>
        <w:pStyle w:val="ListParagraph"/>
        <w:numPr>
          <w:ilvl w:val="0"/>
          <w:numId w:val="13"/>
        </w:numPr>
        <w:spacing w:after="0" w:line="288" w:lineRule="auto"/>
        <w:ind w:hanging="720"/>
        <w:rPr>
          <w:rFonts w:ascii="Arial" w:hAnsi="Arial" w:cs="Arial"/>
          <w:sz w:val="20"/>
          <w:lang w:val="en-US"/>
        </w:rPr>
      </w:pPr>
      <w:r w:rsidRPr="005872A9">
        <w:rPr>
          <w:rFonts w:ascii="Arial" w:hAnsi="Arial" w:cs="Arial"/>
          <w:sz w:val="20"/>
          <w:lang w:val="en-US"/>
        </w:rPr>
        <w:t xml:space="preserve">Provide information on the parent </w:t>
      </w:r>
      <w:r w:rsidR="001032EA" w:rsidRPr="005872A9">
        <w:rPr>
          <w:rFonts w:ascii="Arial" w:hAnsi="Arial" w:cs="Arial"/>
          <w:sz w:val="20"/>
          <w:lang w:val="en-US"/>
        </w:rPr>
        <w:t xml:space="preserve">entity </w:t>
      </w:r>
      <w:r w:rsidRPr="005872A9">
        <w:rPr>
          <w:rFonts w:ascii="Arial" w:hAnsi="Arial" w:cs="Arial"/>
          <w:sz w:val="20"/>
          <w:lang w:val="en-US"/>
        </w:rPr>
        <w:t>or related entity which will provide the LR (“proposed LR provider”).</w:t>
      </w:r>
    </w:p>
    <w:p w:rsidR="0018389F" w:rsidRPr="005872A9" w:rsidRDefault="0018389F" w:rsidP="006A2909">
      <w:pPr>
        <w:pStyle w:val="ListParagraph"/>
        <w:numPr>
          <w:ilvl w:val="1"/>
          <w:numId w:val="13"/>
        </w:numPr>
        <w:spacing w:after="0" w:line="288" w:lineRule="auto"/>
        <w:ind w:hanging="731"/>
        <w:rPr>
          <w:rFonts w:ascii="Arial" w:hAnsi="Arial" w:cs="Arial"/>
          <w:sz w:val="20"/>
          <w:lang w:val="en-US"/>
        </w:rPr>
      </w:pPr>
      <w:r w:rsidRPr="005872A9">
        <w:rPr>
          <w:rFonts w:ascii="Arial" w:hAnsi="Arial" w:cs="Arial"/>
          <w:sz w:val="20"/>
          <w:lang w:val="en-US"/>
        </w:rPr>
        <w:t>Entity type</w:t>
      </w:r>
    </w:p>
    <w:p w:rsidR="0018389F" w:rsidRPr="005872A9" w:rsidRDefault="00000000" w:rsidP="006A2909">
      <w:pPr>
        <w:pStyle w:val="ListParagraph"/>
        <w:tabs>
          <w:tab w:val="left" w:pos="720"/>
          <w:tab w:val="left" w:pos="1440"/>
          <w:tab w:val="left" w:pos="2160"/>
          <w:tab w:val="left" w:pos="2880"/>
          <w:tab w:val="left" w:pos="3600"/>
          <w:tab w:val="left" w:pos="4320"/>
          <w:tab w:val="left" w:pos="5040"/>
          <w:tab w:val="left" w:pos="5760"/>
          <w:tab w:val="left" w:pos="6480"/>
          <w:tab w:val="left" w:pos="7200"/>
          <w:tab w:val="left" w:pos="7920"/>
          <w:tab w:val="left" w:pos="9360"/>
        </w:tabs>
        <w:spacing w:after="0" w:line="288" w:lineRule="auto"/>
        <w:ind w:left="1080" w:firstLine="338"/>
        <w:jc w:val="both"/>
        <w:rPr>
          <w:rFonts w:ascii="Arial" w:hAnsi="Arial" w:cs="Arial"/>
          <w:sz w:val="20"/>
          <w:lang w:val="en-US"/>
        </w:rPr>
      </w:pPr>
      <w:sdt>
        <w:sdtPr>
          <w:rPr>
            <w:rFonts w:ascii="Arial" w:hAnsi="Arial" w:cs="Arial"/>
            <w:sz w:val="20"/>
            <w:lang w:val="en-US"/>
          </w:rPr>
          <w:id w:val="-1167087931"/>
          <w14:checkbox>
            <w14:checked w14:val="0"/>
            <w14:checkedState w14:val="2612" w14:font="MS Gothic"/>
            <w14:uncheckedState w14:val="2610" w14:font="MS Gothic"/>
          </w14:checkbox>
        </w:sdtPr>
        <w:sdtContent>
          <w:r w:rsidR="0018389F" w:rsidRPr="005872A9">
            <w:rPr>
              <w:rFonts w:ascii="Segoe UI Symbol" w:eastAsia="MS Gothic" w:hAnsi="Segoe UI Symbol" w:cs="Segoe UI Symbol"/>
              <w:sz w:val="20"/>
              <w:lang w:val="en-US"/>
            </w:rPr>
            <w:t>☐</w:t>
          </w:r>
        </w:sdtContent>
      </w:sdt>
      <w:r w:rsidR="0018389F" w:rsidRPr="005872A9">
        <w:rPr>
          <w:rFonts w:ascii="Arial" w:hAnsi="Arial" w:cs="Arial"/>
          <w:sz w:val="20"/>
          <w:lang w:val="en-US"/>
        </w:rPr>
        <w:t xml:space="preserve"> It is a regulated entity.</w:t>
      </w:r>
    </w:p>
    <w:p w:rsidR="0018389F" w:rsidRPr="005872A9" w:rsidRDefault="00000000" w:rsidP="006A2909">
      <w:pPr>
        <w:pStyle w:val="ListParagraph"/>
        <w:tabs>
          <w:tab w:val="left" w:pos="720"/>
          <w:tab w:val="left" w:pos="1440"/>
          <w:tab w:val="left" w:pos="2160"/>
          <w:tab w:val="left" w:pos="2880"/>
          <w:tab w:val="left" w:pos="3600"/>
          <w:tab w:val="left" w:pos="4320"/>
          <w:tab w:val="left" w:pos="5040"/>
          <w:tab w:val="left" w:pos="5760"/>
          <w:tab w:val="left" w:pos="6480"/>
          <w:tab w:val="left" w:pos="7200"/>
          <w:tab w:val="left" w:pos="7920"/>
          <w:tab w:val="left" w:pos="9360"/>
        </w:tabs>
        <w:spacing w:after="0" w:line="288" w:lineRule="auto"/>
        <w:ind w:left="1080" w:firstLine="338"/>
        <w:jc w:val="both"/>
        <w:rPr>
          <w:rFonts w:ascii="Arial" w:hAnsi="Arial" w:cs="Arial"/>
          <w:sz w:val="20"/>
          <w:lang w:val="en-US"/>
        </w:rPr>
      </w:pPr>
      <w:sdt>
        <w:sdtPr>
          <w:rPr>
            <w:rFonts w:ascii="Arial" w:hAnsi="Arial" w:cs="Arial"/>
            <w:sz w:val="20"/>
            <w:lang w:val="en-US"/>
          </w:rPr>
          <w:id w:val="710998721"/>
          <w14:checkbox>
            <w14:checked w14:val="0"/>
            <w14:checkedState w14:val="2612" w14:font="MS Gothic"/>
            <w14:uncheckedState w14:val="2610" w14:font="MS Gothic"/>
          </w14:checkbox>
        </w:sdtPr>
        <w:sdtContent>
          <w:r w:rsidR="0018389F" w:rsidRPr="005872A9">
            <w:rPr>
              <w:rFonts w:ascii="Segoe UI Symbol" w:eastAsia="MS Gothic" w:hAnsi="Segoe UI Symbol" w:cs="Segoe UI Symbol"/>
              <w:sz w:val="20"/>
              <w:lang w:val="en-US"/>
            </w:rPr>
            <w:t>☐</w:t>
          </w:r>
        </w:sdtContent>
      </w:sdt>
      <w:r w:rsidR="006C192E" w:rsidRPr="005872A9">
        <w:rPr>
          <w:rFonts w:ascii="Arial" w:hAnsi="Arial" w:cs="Arial"/>
          <w:sz w:val="20"/>
          <w:lang w:val="en-US"/>
        </w:rPr>
        <w:t xml:space="preserve"> </w:t>
      </w:r>
      <w:r w:rsidR="0018389F" w:rsidRPr="005872A9">
        <w:rPr>
          <w:rFonts w:ascii="Arial" w:hAnsi="Arial" w:cs="Arial"/>
          <w:sz w:val="20"/>
          <w:lang w:val="en-US"/>
        </w:rPr>
        <w:t xml:space="preserve">It is not a regulated </w:t>
      </w:r>
      <w:proofErr w:type="gramStart"/>
      <w:r w:rsidR="0018389F" w:rsidRPr="005872A9">
        <w:rPr>
          <w:rFonts w:ascii="Arial" w:hAnsi="Arial" w:cs="Arial"/>
          <w:sz w:val="20"/>
          <w:lang w:val="en-US"/>
        </w:rPr>
        <w:t>entity, but</w:t>
      </w:r>
      <w:proofErr w:type="gramEnd"/>
      <w:r w:rsidR="0018389F" w:rsidRPr="005872A9">
        <w:rPr>
          <w:rFonts w:ascii="Arial" w:hAnsi="Arial" w:cs="Arial"/>
          <w:sz w:val="20"/>
          <w:lang w:val="en-US"/>
        </w:rPr>
        <w:t xml:space="preserve"> is an operating entity with audited financial statements.</w:t>
      </w:r>
    </w:p>
    <w:p w:rsidR="0018389F" w:rsidRPr="005872A9" w:rsidRDefault="00000000" w:rsidP="006A2909">
      <w:pPr>
        <w:pStyle w:val="ListParagraph"/>
        <w:tabs>
          <w:tab w:val="left" w:pos="720"/>
          <w:tab w:val="left" w:pos="1440"/>
          <w:tab w:val="left" w:pos="2160"/>
          <w:tab w:val="left" w:pos="2880"/>
          <w:tab w:val="left" w:pos="3600"/>
          <w:tab w:val="left" w:pos="4320"/>
          <w:tab w:val="left" w:pos="5040"/>
          <w:tab w:val="left" w:pos="5760"/>
          <w:tab w:val="left" w:pos="6480"/>
          <w:tab w:val="left" w:pos="7200"/>
          <w:tab w:val="left" w:pos="7920"/>
          <w:tab w:val="left" w:pos="9360"/>
        </w:tabs>
        <w:spacing w:after="0" w:line="288" w:lineRule="auto"/>
        <w:ind w:left="1080" w:firstLine="338"/>
        <w:jc w:val="both"/>
        <w:rPr>
          <w:rFonts w:ascii="Arial" w:hAnsi="Arial" w:cs="Arial"/>
          <w:sz w:val="20"/>
          <w:lang w:val="en-US"/>
        </w:rPr>
      </w:pPr>
      <w:sdt>
        <w:sdtPr>
          <w:rPr>
            <w:rFonts w:ascii="Arial" w:hAnsi="Arial" w:cs="Arial"/>
            <w:sz w:val="20"/>
            <w:lang w:val="en-US"/>
          </w:rPr>
          <w:id w:val="791558982"/>
          <w14:checkbox>
            <w14:checked w14:val="0"/>
            <w14:checkedState w14:val="2612" w14:font="MS Gothic"/>
            <w14:uncheckedState w14:val="2610" w14:font="MS Gothic"/>
          </w14:checkbox>
        </w:sdtPr>
        <w:sdtContent>
          <w:r w:rsidR="0018389F" w:rsidRPr="005872A9">
            <w:rPr>
              <w:rFonts w:ascii="Segoe UI Symbol" w:eastAsia="MS Gothic" w:hAnsi="Segoe UI Symbol" w:cs="Segoe UI Symbol"/>
              <w:sz w:val="20"/>
              <w:lang w:val="en-US"/>
            </w:rPr>
            <w:t>☐</w:t>
          </w:r>
        </w:sdtContent>
      </w:sdt>
      <w:r w:rsidR="0018389F" w:rsidRPr="005872A9">
        <w:rPr>
          <w:rFonts w:ascii="Arial" w:hAnsi="Arial" w:cs="Arial"/>
          <w:sz w:val="20"/>
          <w:lang w:val="en-US"/>
        </w:rPr>
        <w:t xml:space="preserve"> It is an investment holding </w:t>
      </w:r>
      <w:r w:rsidR="001032EA" w:rsidRPr="005872A9">
        <w:rPr>
          <w:rFonts w:ascii="Arial" w:hAnsi="Arial" w:cs="Arial"/>
          <w:sz w:val="20"/>
          <w:lang w:val="en-US"/>
        </w:rPr>
        <w:t xml:space="preserve">entity </w:t>
      </w:r>
      <w:r w:rsidR="0018389F" w:rsidRPr="005872A9">
        <w:rPr>
          <w:rFonts w:ascii="Arial" w:hAnsi="Arial" w:cs="Arial"/>
          <w:sz w:val="20"/>
          <w:lang w:val="en-US"/>
        </w:rPr>
        <w:t>with audited financial statements.</w:t>
      </w:r>
    </w:p>
    <w:p w:rsidR="0018389F" w:rsidRPr="005872A9" w:rsidRDefault="00000000" w:rsidP="006A2909">
      <w:pPr>
        <w:pStyle w:val="ListParagraph"/>
        <w:tabs>
          <w:tab w:val="left" w:pos="720"/>
          <w:tab w:val="left" w:pos="1440"/>
          <w:tab w:val="left" w:pos="2160"/>
          <w:tab w:val="left" w:pos="2880"/>
          <w:tab w:val="left" w:pos="3600"/>
          <w:tab w:val="left" w:pos="4320"/>
          <w:tab w:val="left" w:pos="5040"/>
          <w:tab w:val="left" w:pos="5760"/>
          <w:tab w:val="left" w:pos="6480"/>
          <w:tab w:val="left" w:pos="7200"/>
          <w:tab w:val="left" w:pos="7920"/>
          <w:tab w:val="left" w:pos="9360"/>
        </w:tabs>
        <w:spacing w:after="0" w:line="288" w:lineRule="auto"/>
        <w:ind w:left="1080" w:firstLine="338"/>
        <w:jc w:val="both"/>
        <w:rPr>
          <w:rFonts w:ascii="Arial" w:hAnsi="Arial" w:cs="Arial"/>
          <w:sz w:val="20"/>
          <w:lang w:val="en-US"/>
        </w:rPr>
      </w:pPr>
      <w:sdt>
        <w:sdtPr>
          <w:rPr>
            <w:rFonts w:ascii="Arial" w:hAnsi="Arial" w:cs="Arial"/>
            <w:sz w:val="20"/>
            <w:lang w:val="en-US"/>
          </w:rPr>
          <w:id w:val="-1870055448"/>
          <w14:checkbox>
            <w14:checked w14:val="0"/>
            <w14:checkedState w14:val="2612" w14:font="MS Gothic"/>
            <w14:uncheckedState w14:val="2610" w14:font="MS Gothic"/>
          </w14:checkbox>
        </w:sdtPr>
        <w:sdtContent>
          <w:r w:rsidR="0018389F" w:rsidRPr="005872A9">
            <w:rPr>
              <w:rFonts w:ascii="Segoe UI Symbol" w:eastAsia="MS Gothic" w:hAnsi="Segoe UI Symbol" w:cs="Segoe UI Symbol"/>
              <w:sz w:val="20"/>
              <w:lang w:val="en-US"/>
            </w:rPr>
            <w:t>☐</w:t>
          </w:r>
        </w:sdtContent>
      </w:sdt>
      <w:r w:rsidR="0018389F" w:rsidRPr="005872A9">
        <w:rPr>
          <w:rFonts w:ascii="Arial" w:hAnsi="Arial" w:cs="Arial"/>
          <w:sz w:val="20"/>
          <w:lang w:val="en-US"/>
        </w:rPr>
        <w:t xml:space="preserve"> None of the above applies.</w:t>
      </w:r>
    </w:p>
    <w:p w:rsidR="0018389F" w:rsidRPr="005872A9" w:rsidRDefault="0018389F" w:rsidP="006A2909">
      <w:pPr>
        <w:pStyle w:val="ListParagraph"/>
        <w:tabs>
          <w:tab w:val="left" w:pos="720"/>
          <w:tab w:val="left" w:pos="1440"/>
          <w:tab w:val="left" w:pos="2160"/>
          <w:tab w:val="left" w:pos="2880"/>
          <w:tab w:val="left" w:pos="3600"/>
          <w:tab w:val="left" w:pos="4320"/>
          <w:tab w:val="left" w:pos="5040"/>
          <w:tab w:val="left" w:pos="5760"/>
          <w:tab w:val="left" w:pos="6480"/>
          <w:tab w:val="left" w:pos="7200"/>
          <w:tab w:val="left" w:pos="7920"/>
          <w:tab w:val="left" w:pos="9360"/>
        </w:tabs>
        <w:spacing w:after="0" w:line="288" w:lineRule="auto"/>
        <w:ind w:left="1080" w:hanging="731"/>
        <w:jc w:val="both"/>
        <w:rPr>
          <w:rFonts w:ascii="Arial" w:hAnsi="Arial" w:cs="Arial"/>
          <w:sz w:val="20"/>
          <w:lang w:val="en-US"/>
        </w:rPr>
      </w:pPr>
    </w:p>
    <w:p w:rsidR="0018389F" w:rsidRPr="005872A9" w:rsidRDefault="0018389F" w:rsidP="006A2909">
      <w:pPr>
        <w:pStyle w:val="ListParagraph"/>
        <w:numPr>
          <w:ilvl w:val="1"/>
          <w:numId w:val="13"/>
        </w:numPr>
        <w:tabs>
          <w:tab w:val="left" w:pos="720"/>
          <w:tab w:val="left" w:pos="1440"/>
          <w:tab w:val="left" w:pos="2160"/>
          <w:tab w:val="left" w:pos="2880"/>
          <w:tab w:val="left" w:pos="3600"/>
          <w:tab w:val="left" w:pos="4320"/>
          <w:tab w:val="left" w:pos="5040"/>
          <w:tab w:val="left" w:pos="5760"/>
          <w:tab w:val="left" w:pos="6480"/>
          <w:tab w:val="left" w:pos="7200"/>
          <w:tab w:val="left" w:pos="7920"/>
          <w:tab w:val="left" w:pos="9360"/>
        </w:tabs>
        <w:spacing w:after="0" w:line="288" w:lineRule="auto"/>
        <w:ind w:hanging="731"/>
        <w:jc w:val="both"/>
        <w:rPr>
          <w:rFonts w:ascii="Arial" w:hAnsi="Arial" w:cs="Arial"/>
          <w:sz w:val="20"/>
          <w:lang w:val="en-US"/>
        </w:rPr>
      </w:pPr>
      <w:r w:rsidRPr="005872A9">
        <w:rPr>
          <w:rFonts w:ascii="Arial" w:hAnsi="Arial" w:cs="Arial"/>
          <w:sz w:val="20"/>
          <w:lang w:val="en-US"/>
        </w:rPr>
        <w:t xml:space="preserve">Financial information on the proposed LR provider relating to its </w:t>
      </w:r>
      <w:r w:rsidRPr="005872A9">
        <w:rPr>
          <w:rFonts w:ascii="Arial" w:hAnsi="Arial" w:cs="Arial"/>
          <w:b/>
          <w:sz w:val="20"/>
          <w:u w:val="single"/>
          <w:lang w:val="en-US"/>
        </w:rPr>
        <w:t>own</w:t>
      </w:r>
      <w:r w:rsidRPr="005872A9">
        <w:rPr>
          <w:rFonts w:ascii="Arial" w:hAnsi="Arial" w:cs="Arial"/>
          <w:sz w:val="20"/>
          <w:lang w:val="en-US"/>
        </w:rPr>
        <w:t xml:space="preserve"> assets and shareholders’ equity (i.e. not consolidated financial figures)</w:t>
      </w:r>
    </w:p>
    <w:p w:rsidR="0022748F" w:rsidRPr="005872A9" w:rsidRDefault="0022748F" w:rsidP="006A2909">
      <w:pPr>
        <w:pStyle w:val="ListParagraph"/>
        <w:spacing w:after="0" w:line="288" w:lineRule="auto"/>
        <w:jc w:val="both"/>
        <w:rPr>
          <w:rFonts w:ascii="Arial" w:hAnsi="Arial" w:cs="Arial"/>
          <w:b/>
          <w:sz w:val="20"/>
          <w:u w:val="single"/>
        </w:rPr>
      </w:pPr>
    </w:p>
    <w:tbl>
      <w:tblPr>
        <w:tblW w:w="8347" w:type="dxa"/>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05"/>
        <w:gridCol w:w="1710"/>
        <w:gridCol w:w="1710"/>
        <w:gridCol w:w="1822"/>
      </w:tblGrid>
      <w:tr w:rsidR="0018389F" w:rsidRPr="005872A9" w:rsidTr="0018389F">
        <w:tc>
          <w:tcPr>
            <w:tcW w:w="3105" w:type="dxa"/>
            <w:shd w:val="clear" w:color="auto" w:fill="E7E6E6" w:themeFill="background2"/>
          </w:tcPr>
          <w:p w:rsidR="0018389F" w:rsidRPr="005872A9" w:rsidRDefault="0018389F" w:rsidP="006A2909">
            <w:pPr>
              <w:pStyle w:val="ListParagraph"/>
              <w:spacing w:line="288" w:lineRule="auto"/>
              <w:ind w:left="0"/>
              <w:jc w:val="both"/>
              <w:rPr>
                <w:rFonts w:ascii="Arial" w:hAnsi="Arial" w:cs="Arial"/>
                <w:b/>
                <w:sz w:val="18"/>
                <w:szCs w:val="18"/>
                <w:lang w:val="en-US"/>
              </w:rPr>
            </w:pPr>
            <w:r w:rsidRPr="005872A9">
              <w:rPr>
                <w:rFonts w:ascii="Arial" w:hAnsi="Arial" w:cs="Arial"/>
                <w:b/>
                <w:sz w:val="18"/>
                <w:szCs w:val="18"/>
                <w:lang w:val="en-US"/>
              </w:rPr>
              <w:t>Name of proposed LR provider</w:t>
            </w:r>
          </w:p>
        </w:tc>
        <w:sdt>
          <w:sdtPr>
            <w:rPr>
              <w:rFonts w:ascii="Arial" w:hAnsi="Arial" w:cs="Arial"/>
              <w:sz w:val="18"/>
              <w:szCs w:val="18"/>
              <w:lang w:val="en-US"/>
            </w:rPr>
            <w:id w:val="-585845441"/>
            <w:placeholder>
              <w:docPart w:val="DE5548772817426681A942829FAEDAAA"/>
            </w:placeholder>
            <w:showingPlcHdr/>
          </w:sdtPr>
          <w:sdtContent>
            <w:tc>
              <w:tcPr>
                <w:tcW w:w="5242" w:type="dxa"/>
                <w:gridSpan w:val="3"/>
                <w:shd w:val="clear" w:color="auto" w:fill="DEEAF6" w:themeFill="accent1" w:themeFillTint="33"/>
              </w:tcPr>
              <w:p w:rsidR="0018389F" w:rsidRPr="005872A9" w:rsidRDefault="0018389F" w:rsidP="006A2909">
                <w:pPr>
                  <w:pStyle w:val="ListParagraph"/>
                  <w:spacing w:line="288" w:lineRule="auto"/>
                  <w:ind w:left="0"/>
                  <w:rPr>
                    <w:rFonts w:ascii="Arial" w:hAnsi="Arial" w:cs="Arial"/>
                    <w:b/>
                    <w:sz w:val="18"/>
                    <w:szCs w:val="18"/>
                    <w:lang w:val="en-US"/>
                  </w:rPr>
                </w:pPr>
                <w:r w:rsidRPr="005872A9">
                  <w:rPr>
                    <w:rStyle w:val="PlaceholderText"/>
                    <w:rFonts w:ascii="Arial" w:hAnsi="Arial" w:cs="Arial"/>
                    <w:sz w:val="18"/>
                    <w:szCs w:val="18"/>
                    <w:shd w:val="clear" w:color="auto" w:fill="DEEAF6" w:themeFill="accent1" w:themeFillTint="33"/>
                  </w:rPr>
                  <w:t>Click or tap here to enter text.</w:t>
                </w:r>
              </w:p>
            </w:tc>
          </w:sdtContent>
        </w:sdt>
      </w:tr>
      <w:tr w:rsidR="00591D81" w:rsidRPr="005872A9" w:rsidTr="00E63B31">
        <w:tc>
          <w:tcPr>
            <w:tcW w:w="3105" w:type="dxa"/>
            <w:shd w:val="clear" w:color="auto" w:fill="E7E6E6" w:themeFill="background2"/>
          </w:tcPr>
          <w:p w:rsidR="00591D81" w:rsidRPr="005872A9" w:rsidRDefault="00591D81" w:rsidP="006A2909">
            <w:pPr>
              <w:pStyle w:val="ListParagraph"/>
              <w:spacing w:line="288" w:lineRule="auto"/>
              <w:ind w:left="0"/>
              <w:jc w:val="both"/>
              <w:rPr>
                <w:rFonts w:ascii="Arial" w:hAnsi="Arial" w:cs="Arial"/>
                <w:b/>
                <w:sz w:val="18"/>
                <w:szCs w:val="18"/>
                <w:lang w:val="en-US"/>
              </w:rPr>
            </w:pPr>
            <w:r w:rsidRPr="005872A9">
              <w:rPr>
                <w:rFonts w:ascii="Arial" w:hAnsi="Arial" w:cs="Arial"/>
                <w:b/>
                <w:sz w:val="18"/>
                <w:szCs w:val="18"/>
                <w:lang w:val="en-US"/>
              </w:rPr>
              <w:t>Provide the following financial figures in Singapore dollars</w:t>
            </w:r>
          </w:p>
        </w:tc>
        <w:tc>
          <w:tcPr>
            <w:tcW w:w="5242" w:type="dxa"/>
            <w:gridSpan w:val="3"/>
            <w:shd w:val="clear" w:color="auto" w:fill="E7E6E6" w:themeFill="background2"/>
          </w:tcPr>
          <w:p w:rsidR="00591D81" w:rsidRPr="005872A9" w:rsidRDefault="00591D81" w:rsidP="006A2909">
            <w:pPr>
              <w:pStyle w:val="ListParagraph"/>
              <w:spacing w:line="288" w:lineRule="auto"/>
              <w:ind w:left="0"/>
              <w:jc w:val="center"/>
              <w:rPr>
                <w:rFonts w:ascii="Arial" w:hAnsi="Arial" w:cs="Arial"/>
                <w:b/>
                <w:sz w:val="18"/>
                <w:szCs w:val="18"/>
                <w:lang w:val="en-US"/>
              </w:rPr>
            </w:pPr>
            <w:r w:rsidRPr="005872A9">
              <w:rPr>
                <w:rFonts w:ascii="Arial" w:hAnsi="Arial" w:cs="Arial"/>
                <w:b/>
                <w:sz w:val="18"/>
                <w:szCs w:val="18"/>
                <w:lang w:val="en-US"/>
              </w:rPr>
              <w:t>Financial year ended</w:t>
            </w:r>
            <w:r w:rsidR="00861A74" w:rsidRPr="005872A9">
              <w:rPr>
                <w:rFonts w:ascii="Arial" w:hAnsi="Arial" w:cs="Arial"/>
                <w:b/>
                <w:sz w:val="18"/>
                <w:szCs w:val="18"/>
                <w:lang w:val="en-US"/>
              </w:rPr>
              <w:t>, in descending order</w:t>
            </w:r>
          </w:p>
        </w:tc>
      </w:tr>
      <w:tr w:rsidR="00986CB4" w:rsidRPr="005872A9" w:rsidTr="00E63B31">
        <w:trPr>
          <w:trHeight w:val="254"/>
        </w:trPr>
        <w:tc>
          <w:tcPr>
            <w:tcW w:w="3105" w:type="dxa"/>
            <w:vMerge w:val="restart"/>
            <w:shd w:val="clear" w:color="auto" w:fill="auto"/>
          </w:tcPr>
          <w:p w:rsidR="00986CB4" w:rsidRPr="005872A9" w:rsidRDefault="00986CB4" w:rsidP="006A2909">
            <w:pPr>
              <w:pStyle w:val="ListParagraph"/>
              <w:spacing w:line="288" w:lineRule="auto"/>
              <w:ind w:left="0"/>
              <w:jc w:val="both"/>
              <w:rPr>
                <w:rFonts w:ascii="Arial" w:hAnsi="Arial" w:cs="Arial"/>
                <w:sz w:val="18"/>
                <w:szCs w:val="18"/>
                <w:lang w:val="en-US"/>
              </w:rPr>
            </w:pPr>
          </w:p>
        </w:tc>
        <w:tc>
          <w:tcPr>
            <w:tcW w:w="1710" w:type="dxa"/>
            <w:shd w:val="clear" w:color="auto" w:fill="E7E6E6" w:themeFill="background2"/>
          </w:tcPr>
          <w:p w:rsidR="00986CB4" w:rsidRPr="005872A9" w:rsidRDefault="00986CB4" w:rsidP="006A2909">
            <w:pPr>
              <w:pStyle w:val="ListParagraph"/>
              <w:spacing w:line="288" w:lineRule="auto"/>
              <w:ind w:left="0"/>
              <w:jc w:val="center"/>
              <w:rPr>
                <w:rFonts w:ascii="Arial" w:hAnsi="Arial" w:cs="Arial"/>
                <w:b/>
                <w:sz w:val="18"/>
                <w:szCs w:val="18"/>
                <w:lang w:val="en-US"/>
              </w:rPr>
            </w:pPr>
            <w:r w:rsidRPr="005872A9">
              <w:rPr>
                <w:rFonts w:ascii="Arial" w:hAnsi="Arial" w:cs="Arial"/>
                <w:b/>
                <w:sz w:val="18"/>
                <w:szCs w:val="18"/>
                <w:lang w:val="en-US"/>
              </w:rPr>
              <w:t>Year 1</w:t>
            </w:r>
          </w:p>
        </w:tc>
        <w:tc>
          <w:tcPr>
            <w:tcW w:w="1710" w:type="dxa"/>
            <w:shd w:val="clear" w:color="auto" w:fill="E7E6E6" w:themeFill="background2"/>
          </w:tcPr>
          <w:p w:rsidR="00986CB4" w:rsidRPr="005872A9" w:rsidRDefault="00986CB4" w:rsidP="006A2909">
            <w:pPr>
              <w:pStyle w:val="ListParagraph"/>
              <w:spacing w:line="288" w:lineRule="auto"/>
              <w:ind w:left="0"/>
              <w:jc w:val="center"/>
              <w:rPr>
                <w:rFonts w:ascii="Arial" w:hAnsi="Arial" w:cs="Arial"/>
                <w:b/>
                <w:sz w:val="18"/>
                <w:szCs w:val="18"/>
                <w:lang w:val="en-US"/>
              </w:rPr>
            </w:pPr>
            <w:r w:rsidRPr="005872A9">
              <w:rPr>
                <w:rFonts w:ascii="Arial" w:hAnsi="Arial" w:cs="Arial"/>
                <w:b/>
                <w:sz w:val="18"/>
                <w:szCs w:val="18"/>
                <w:lang w:val="en-US"/>
              </w:rPr>
              <w:t>Year 2</w:t>
            </w:r>
          </w:p>
        </w:tc>
        <w:tc>
          <w:tcPr>
            <w:tcW w:w="1822" w:type="dxa"/>
            <w:shd w:val="clear" w:color="auto" w:fill="E7E6E6" w:themeFill="background2"/>
          </w:tcPr>
          <w:p w:rsidR="00986CB4" w:rsidRPr="005872A9" w:rsidRDefault="00986CB4" w:rsidP="006A2909">
            <w:pPr>
              <w:pStyle w:val="ListParagraph"/>
              <w:spacing w:line="288" w:lineRule="auto"/>
              <w:ind w:left="0"/>
              <w:jc w:val="center"/>
              <w:rPr>
                <w:rFonts w:ascii="Arial" w:hAnsi="Arial" w:cs="Arial"/>
                <w:b/>
                <w:sz w:val="18"/>
                <w:szCs w:val="18"/>
                <w:lang w:val="en-US"/>
              </w:rPr>
            </w:pPr>
            <w:r w:rsidRPr="005872A9">
              <w:rPr>
                <w:rFonts w:ascii="Arial" w:hAnsi="Arial" w:cs="Arial"/>
                <w:b/>
                <w:sz w:val="18"/>
                <w:szCs w:val="18"/>
                <w:lang w:val="en-US"/>
              </w:rPr>
              <w:t>Year 3</w:t>
            </w:r>
          </w:p>
        </w:tc>
      </w:tr>
      <w:tr w:rsidR="00986CB4" w:rsidRPr="005872A9" w:rsidTr="00E63B31">
        <w:tc>
          <w:tcPr>
            <w:tcW w:w="3105" w:type="dxa"/>
            <w:vMerge/>
            <w:shd w:val="clear" w:color="auto" w:fill="auto"/>
          </w:tcPr>
          <w:p w:rsidR="00986CB4" w:rsidRPr="005872A9" w:rsidRDefault="00986CB4" w:rsidP="006A2909">
            <w:pPr>
              <w:pStyle w:val="ListParagraph"/>
              <w:spacing w:line="288" w:lineRule="auto"/>
              <w:ind w:left="0"/>
              <w:jc w:val="both"/>
              <w:rPr>
                <w:rFonts w:ascii="Arial" w:hAnsi="Arial" w:cs="Arial"/>
                <w:sz w:val="18"/>
                <w:szCs w:val="18"/>
                <w:lang w:val="en-US"/>
              </w:rPr>
            </w:pPr>
          </w:p>
        </w:tc>
        <w:tc>
          <w:tcPr>
            <w:tcW w:w="1710" w:type="dxa"/>
            <w:shd w:val="clear" w:color="auto" w:fill="DEEAF6" w:themeFill="accent1" w:themeFillTint="33"/>
          </w:tcPr>
          <w:sdt>
            <w:sdtPr>
              <w:rPr>
                <w:rFonts w:ascii="Arial" w:hAnsi="Arial" w:cs="Arial"/>
                <w:color w:val="DEEAF6" w:themeColor="accent1" w:themeTint="33"/>
                <w:sz w:val="18"/>
                <w:szCs w:val="18"/>
                <w:lang w:val="en-US"/>
              </w:rPr>
              <w:id w:val="-538355526"/>
              <w:placeholder>
                <w:docPart w:val="DefaultPlaceholder_-1854013438"/>
              </w:placeholder>
              <w:showingPlcHdr/>
              <w:date>
                <w:dateFormat w:val="dd-MM-yy"/>
                <w:lid w:val="en-SG"/>
                <w:storeMappedDataAs w:val="dateTime"/>
                <w:calendar w:val="gregorian"/>
              </w:date>
            </w:sdtPr>
            <w:sdtContent>
              <w:p w:rsidR="00986CB4" w:rsidRPr="005872A9" w:rsidRDefault="00986CB4" w:rsidP="006A2909">
                <w:pPr>
                  <w:pStyle w:val="ListParagraph"/>
                  <w:spacing w:line="288" w:lineRule="auto"/>
                  <w:ind w:left="0"/>
                  <w:jc w:val="both"/>
                  <w:rPr>
                    <w:rFonts w:ascii="Arial" w:hAnsi="Arial" w:cs="Arial"/>
                    <w:color w:val="DEEAF6" w:themeColor="accent1" w:themeTint="33"/>
                    <w:sz w:val="18"/>
                    <w:szCs w:val="18"/>
                    <w:lang w:val="en-US"/>
                  </w:rPr>
                </w:pPr>
                <w:r w:rsidRPr="005872A9">
                  <w:rPr>
                    <w:rStyle w:val="PlaceholderText"/>
                    <w:rFonts w:ascii="Arial" w:hAnsi="Arial" w:cs="Arial"/>
                    <w:sz w:val="18"/>
                    <w:szCs w:val="18"/>
                  </w:rPr>
                  <w:t>Click or tap to enter a date.</w:t>
                </w:r>
              </w:p>
            </w:sdtContent>
          </w:sdt>
          <w:p w:rsidR="00F31292" w:rsidRPr="005872A9" w:rsidRDefault="00F31292" w:rsidP="006A2909">
            <w:pPr>
              <w:pStyle w:val="ListParagraph"/>
              <w:spacing w:line="288" w:lineRule="auto"/>
              <w:ind w:left="0"/>
              <w:jc w:val="both"/>
              <w:rPr>
                <w:rFonts w:ascii="Arial" w:hAnsi="Arial" w:cs="Arial"/>
                <w:color w:val="DEEAF6" w:themeColor="accent1" w:themeTint="33"/>
                <w:sz w:val="18"/>
                <w:szCs w:val="18"/>
                <w:lang w:val="en-US"/>
              </w:rPr>
            </w:pPr>
          </w:p>
          <w:p w:rsidR="00F31292" w:rsidRPr="005872A9" w:rsidRDefault="00000000" w:rsidP="006A2909">
            <w:pPr>
              <w:pStyle w:val="ListParagraph"/>
              <w:spacing w:line="288" w:lineRule="auto"/>
              <w:ind w:left="0"/>
              <w:jc w:val="both"/>
              <w:rPr>
                <w:rFonts w:ascii="Arial" w:hAnsi="Arial" w:cs="Arial"/>
                <w:color w:val="DEEAF6" w:themeColor="accent1" w:themeTint="33"/>
                <w:sz w:val="18"/>
                <w:szCs w:val="18"/>
                <w:lang w:val="en-US"/>
              </w:rPr>
            </w:pPr>
            <w:sdt>
              <w:sdtPr>
                <w:rPr>
                  <w:rFonts w:ascii="Arial" w:hAnsi="Arial" w:cs="Arial"/>
                  <w:sz w:val="18"/>
                  <w:szCs w:val="18"/>
                  <w:lang w:val="en-GB"/>
                </w:rPr>
                <w:id w:val="848372348"/>
                <w14:checkbox>
                  <w14:checked w14:val="0"/>
                  <w14:checkedState w14:val="2612" w14:font="MS Gothic"/>
                  <w14:uncheckedState w14:val="2610" w14:font="MS Gothic"/>
                </w14:checkbox>
              </w:sdtPr>
              <w:sdtContent>
                <w:r w:rsidR="00F31292" w:rsidRPr="005872A9">
                  <w:rPr>
                    <w:rFonts w:ascii="Segoe UI Symbol" w:eastAsia="MS Gothic" w:hAnsi="Segoe UI Symbol" w:cs="Segoe UI Symbol"/>
                    <w:sz w:val="18"/>
                    <w:szCs w:val="18"/>
                    <w:lang w:val="en-GB"/>
                  </w:rPr>
                  <w:t>☐</w:t>
                </w:r>
              </w:sdtContent>
            </w:sdt>
            <w:r w:rsidR="00F31292" w:rsidRPr="005872A9">
              <w:rPr>
                <w:rFonts w:ascii="Arial" w:hAnsi="Arial" w:cs="Arial"/>
                <w:sz w:val="18"/>
                <w:szCs w:val="18"/>
                <w:lang w:val="en-GB"/>
              </w:rPr>
              <w:t xml:space="preserve"> N.A.</w:t>
            </w:r>
          </w:p>
        </w:tc>
        <w:tc>
          <w:tcPr>
            <w:tcW w:w="1710" w:type="dxa"/>
            <w:shd w:val="clear" w:color="auto" w:fill="DEEAF6" w:themeFill="accent1" w:themeFillTint="33"/>
          </w:tcPr>
          <w:p w:rsidR="00986CB4" w:rsidRPr="005872A9" w:rsidRDefault="00000000" w:rsidP="006A2909">
            <w:pPr>
              <w:pStyle w:val="ListParagraph"/>
              <w:spacing w:line="288" w:lineRule="auto"/>
              <w:ind w:left="0"/>
              <w:jc w:val="both"/>
              <w:rPr>
                <w:rFonts w:ascii="Arial" w:hAnsi="Arial" w:cs="Arial"/>
                <w:b/>
                <w:sz w:val="18"/>
                <w:szCs w:val="18"/>
                <w:lang w:val="en-US"/>
              </w:rPr>
            </w:pPr>
            <w:sdt>
              <w:sdtPr>
                <w:rPr>
                  <w:rFonts w:ascii="Arial" w:hAnsi="Arial" w:cs="Arial"/>
                  <w:b/>
                  <w:sz w:val="18"/>
                  <w:szCs w:val="18"/>
                  <w:lang w:val="en-US"/>
                </w:rPr>
                <w:id w:val="872040648"/>
                <w:placeholder>
                  <w:docPart w:val="D670AE1137A548F8BE0DFB0ABA037597"/>
                </w:placeholder>
                <w:showingPlcHdr/>
                <w:date>
                  <w:dateFormat w:val="dd-MM-yy"/>
                  <w:lid w:val="en-SG"/>
                  <w:storeMappedDataAs w:val="dateTime"/>
                  <w:calendar w:val="gregorian"/>
                </w:date>
              </w:sdtPr>
              <w:sdtContent>
                <w:r w:rsidR="00986CB4" w:rsidRPr="005872A9">
                  <w:rPr>
                    <w:rStyle w:val="PlaceholderText"/>
                    <w:rFonts w:ascii="Arial" w:hAnsi="Arial" w:cs="Arial"/>
                    <w:sz w:val="18"/>
                    <w:szCs w:val="18"/>
                  </w:rPr>
                  <w:t>Click here to enter a date.</w:t>
                </w:r>
              </w:sdtContent>
            </w:sdt>
          </w:p>
          <w:p w:rsidR="00986CB4" w:rsidRPr="005872A9" w:rsidRDefault="00986CB4" w:rsidP="006A2909">
            <w:pPr>
              <w:pStyle w:val="ListParagraph"/>
              <w:spacing w:line="288" w:lineRule="auto"/>
              <w:ind w:left="0"/>
              <w:rPr>
                <w:rFonts w:ascii="Arial" w:hAnsi="Arial" w:cs="Arial"/>
                <w:b/>
                <w:sz w:val="18"/>
                <w:szCs w:val="18"/>
                <w:lang w:val="en-US"/>
              </w:rPr>
            </w:pPr>
          </w:p>
          <w:p w:rsidR="00986CB4" w:rsidRPr="005872A9" w:rsidRDefault="00000000" w:rsidP="006A2909">
            <w:pPr>
              <w:pStyle w:val="ListParagraph"/>
              <w:spacing w:line="288" w:lineRule="auto"/>
              <w:ind w:left="0"/>
              <w:jc w:val="both"/>
              <w:rPr>
                <w:rFonts w:ascii="Arial" w:hAnsi="Arial" w:cs="Arial"/>
                <w:color w:val="DEEAF6" w:themeColor="accent1" w:themeTint="33"/>
                <w:sz w:val="18"/>
                <w:szCs w:val="18"/>
                <w:lang w:val="en-US"/>
              </w:rPr>
            </w:pPr>
            <w:sdt>
              <w:sdtPr>
                <w:rPr>
                  <w:rFonts w:ascii="Arial" w:hAnsi="Arial" w:cs="Arial"/>
                  <w:sz w:val="18"/>
                  <w:szCs w:val="18"/>
                  <w:lang w:val="en-GB"/>
                </w:rPr>
                <w:id w:val="2101211264"/>
                <w14:checkbox>
                  <w14:checked w14:val="0"/>
                  <w14:checkedState w14:val="2612" w14:font="MS Gothic"/>
                  <w14:uncheckedState w14:val="2610" w14:font="MS Gothic"/>
                </w14:checkbox>
              </w:sdtPr>
              <w:sdtContent>
                <w:r w:rsidR="00986CB4" w:rsidRPr="005872A9">
                  <w:rPr>
                    <w:rFonts w:ascii="Segoe UI Symbol" w:eastAsia="MS Gothic" w:hAnsi="Segoe UI Symbol" w:cs="Segoe UI Symbol"/>
                    <w:sz w:val="18"/>
                    <w:szCs w:val="18"/>
                    <w:lang w:val="en-GB"/>
                  </w:rPr>
                  <w:t>☐</w:t>
                </w:r>
              </w:sdtContent>
            </w:sdt>
            <w:r w:rsidR="00986CB4" w:rsidRPr="005872A9">
              <w:rPr>
                <w:rFonts w:ascii="Arial" w:hAnsi="Arial" w:cs="Arial"/>
                <w:sz w:val="18"/>
                <w:szCs w:val="18"/>
                <w:lang w:val="en-GB"/>
              </w:rPr>
              <w:t xml:space="preserve"> N.A.</w:t>
            </w:r>
          </w:p>
        </w:tc>
        <w:tc>
          <w:tcPr>
            <w:tcW w:w="1822" w:type="dxa"/>
            <w:shd w:val="clear" w:color="auto" w:fill="DEEAF6" w:themeFill="accent1" w:themeFillTint="33"/>
          </w:tcPr>
          <w:p w:rsidR="00986CB4" w:rsidRPr="005872A9" w:rsidRDefault="00000000" w:rsidP="006A2909">
            <w:pPr>
              <w:pStyle w:val="ListParagraph"/>
              <w:spacing w:line="288" w:lineRule="auto"/>
              <w:ind w:left="0"/>
              <w:jc w:val="both"/>
              <w:rPr>
                <w:rFonts w:ascii="Arial" w:hAnsi="Arial" w:cs="Arial"/>
                <w:b/>
                <w:sz w:val="18"/>
                <w:szCs w:val="18"/>
                <w:lang w:val="en-US"/>
              </w:rPr>
            </w:pPr>
            <w:sdt>
              <w:sdtPr>
                <w:rPr>
                  <w:rFonts w:ascii="Arial" w:hAnsi="Arial" w:cs="Arial"/>
                  <w:b/>
                  <w:sz w:val="18"/>
                  <w:szCs w:val="18"/>
                  <w:lang w:val="en-US"/>
                </w:rPr>
                <w:id w:val="1102076971"/>
                <w:placeholder>
                  <w:docPart w:val="739DD297B2114A95A31DC0EA2384E0E7"/>
                </w:placeholder>
                <w:showingPlcHdr/>
                <w:date>
                  <w:dateFormat w:val="dd-MM-yy"/>
                  <w:lid w:val="en-SG"/>
                  <w:storeMappedDataAs w:val="dateTime"/>
                  <w:calendar w:val="gregorian"/>
                </w:date>
              </w:sdtPr>
              <w:sdtContent>
                <w:r w:rsidR="00986CB4" w:rsidRPr="005872A9">
                  <w:rPr>
                    <w:rStyle w:val="PlaceholderText"/>
                    <w:rFonts w:ascii="Arial" w:hAnsi="Arial" w:cs="Arial"/>
                    <w:sz w:val="18"/>
                    <w:szCs w:val="18"/>
                  </w:rPr>
                  <w:t>Click here to enter a date.</w:t>
                </w:r>
              </w:sdtContent>
            </w:sdt>
          </w:p>
          <w:p w:rsidR="00986CB4" w:rsidRPr="005872A9" w:rsidRDefault="00986CB4" w:rsidP="006A2909">
            <w:pPr>
              <w:pStyle w:val="ListParagraph"/>
              <w:spacing w:line="288" w:lineRule="auto"/>
              <w:ind w:left="0"/>
              <w:rPr>
                <w:rFonts w:ascii="Arial" w:hAnsi="Arial" w:cs="Arial"/>
                <w:b/>
                <w:sz w:val="18"/>
                <w:szCs w:val="18"/>
                <w:lang w:val="en-US"/>
              </w:rPr>
            </w:pPr>
          </w:p>
          <w:p w:rsidR="00986CB4" w:rsidRPr="005872A9" w:rsidRDefault="00000000" w:rsidP="006A2909">
            <w:pPr>
              <w:pStyle w:val="ListParagraph"/>
              <w:spacing w:line="288" w:lineRule="auto"/>
              <w:ind w:left="0"/>
              <w:jc w:val="both"/>
              <w:rPr>
                <w:rFonts w:ascii="Arial" w:hAnsi="Arial" w:cs="Arial"/>
                <w:color w:val="DEEAF6" w:themeColor="accent1" w:themeTint="33"/>
                <w:sz w:val="18"/>
                <w:szCs w:val="18"/>
                <w:lang w:val="en-US"/>
              </w:rPr>
            </w:pPr>
            <w:sdt>
              <w:sdtPr>
                <w:rPr>
                  <w:rFonts w:ascii="Arial" w:hAnsi="Arial" w:cs="Arial"/>
                  <w:sz w:val="18"/>
                  <w:szCs w:val="18"/>
                  <w:lang w:val="en-GB"/>
                </w:rPr>
                <w:id w:val="616958938"/>
                <w14:checkbox>
                  <w14:checked w14:val="0"/>
                  <w14:checkedState w14:val="2612" w14:font="MS Gothic"/>
                  <w14:uncheckedState w14:val="2610" w14:font="MS Gothic"/>
                </w14:checkbox>
              </w:sdtPr>
              <w:sdtContent>
                <w:r w:rsidR="00986CB4" w:rsidRPr="005872A9">
                  <w:rPr>
                    <w:rFonts w:ascii="Segoe UI Symbol" w:eastAsia="MS Gothic" w:hAnsi="Segoe UI Symbol" w:cs="Segoe UI Symbol"/>
                    <w:sz w:val="18"/>
                    <w:szCs w:val="18"/>
                    <w:lang w:val="en-GB"/>
                  </w:rPr>
                  <w:t>☐</w:t>
                </w:r>
              </w:sdtContent>
            </w:sdt>
            <w:r w:rsidR="00986CB4" w:rsidRPr="005872A9">
              <w:rPr>
                <w:rFonts w:ascii="Arial" w:hAnsi="Arial" w:cs="Arial"/>
                <w:sz w:val="18"/>
                <w:szCs w:val="18"/>
                <w:lang w:val="en-GB"/>
              </w:rPr>
              <w:t xml:space="preserve"> N.A.</w:t>
            </w:r>
          </w:p>
        </w:tc>
      </w:tr>
    </w:tbl>
    <w:tbl>
      <w:tblPr>
        <w:tblStyle w:val="TableGrid"/>
        <w:tblW w:w="0" w:type="auto"/>
        <w:tblInd w:w="720" w:type="dxa"/>
        <w:tblLook w:val="04A0" w:firstRow="1" w:lastRow="0" w:firstColumn="1" w:lastColumn="0" w:noHBand="0" w:noVBand="1"/>
      </w:tblPr>
      <w:tblGrid>
        <w:gridCol w:w="3126"/>
        <w:gridCol w:w="1735"/>
        <w:gridCol w:w="1735"/>
        <w:gridCol w:w="1700"/>
      </w:tblGrid>
      <w:tr w:rsidR="00591D81" w:rsidRPr="005872A9" w:rsidTr="00E63B31">
        <w:tc>
          <w:tcPr>
            <w:tcW w:w="8296" w:type="dxa"/>
            <w:gridSpan w:val="4"/>
          </w:tcPr>
          <w:p w:rsidR="00591D81" w:rsidRPr="005872A9" w:rsidRDefault="00986CB4" w:rsidP="006A2909">
            <w:pPr>
              <w:pStyle w:val="ListParagraph"/>
              <w:spacing w:line="288" w:lineRule="auto"/>
              <w:ind w:left="0"/>
              <w:jc w:val="both"/>
              <w:rPr>
                <w:rFonts w:ascii="Arial" w:hAnsi="Arial" w:cs="Arial"/>
                <w:b/>
                <w:sz w:val="18"/>
                <w:szCs w:val="18"/>
                <w:lang w:val="en-US"/>
              </w:rPr>
            </w:pPr>
            <w:r w:rsidRPr="005872A9">
              <w:rPr>
                <w:rFonts w:ascii="Arial" w:hAnsi="Arial" w:cs="Arial"/>
                <w:b/>
                <w:sz w:val="18"/>
                <w:szCs w:val="18"/>
                <w:lang w:val="en-US"/>
              </w:rPr>
              <w:t>F</w:t>
            </w:r>
            <w:r w:rsidR="00C32129" w:rsidRPr="005872A9">
              <w:rPr>
                <w:rFonts w:ascii="Arial" w:hAnsi="Arial" w:cs="Arial"/>
                <w:b/>
                <w:sz w:val="18"/>
                <w:szCs w:val="18"/>
                <w:lang w:val="en-US"/>
              </w:rPr>
              <w:t xml:space="preserve">inancials of the proposed LR </w:t>
            </w:r>
            <w:r w:rsidRPr="005872A9">
              <w:rPr>
                <w:rFonts w:ascii="Arial" w:hAnsi="Arial" w:cs="Arial"/>
                <w:b/>
                <w:sz w:val="18"/>
                <w:szCs w:val="18"/>
                <w:lang w:val="en-US"/>
              </w:rPr>
              <w:t>provider</w:t>
            </w:r>
          </w:p>
        </w:tc>
      </w:tr>
      <w:tr w:rsidR="00986CB4" w:rsidRPr="005872A9" w:rsidTr="00E63B31">
        <w:tc>
          <w:tcPr>
            <w:tcW w:w="3126" w:type="dxa"/>
          </w:tcPr>
          <w:p w:rsidR="00986CB4" w:rsidRPr="005872A9" w:rsidRDefault="00986CB4" w:rsidP="006A2909">
            <w:pPr>
              <w:pStyle w:val="ListParagraph"/>
              <w:spacing w:line="288" w:lineRule="auto"/>
              <w:ind w:left="0"/>
              <w:jc w:val="both"/>
              <w:rPr>
                <w:rFonts w:ascii="Arial" w:hAnsi="Arial" w:cs="Arial"/>
                <w:sz w:val="18"/>
                <w:szCs w:val="18"/>
                <w:lang w:val="en-US"/>
              </w:rPr>
            </w:pPr>
            <w:r w:rsidRPr="005872A9">
              <w:rPr>
                <w:rFonts w:ascii="Arial" w:hAnsi="Arial" w:cs="Arial"/>
                <w:sz w:val="18"/>
                <w:szCs w:val="18"/>
                <w:lang w:val="en-US"/>
              </w:rPr>
              <w:t>Are the statements audited? (Yes/No)</w:t>
            </w:r>
          </w:p>
        </w:tc>
        <w:tc>
          <w:tcPr>
            <w:tcW w:w="1735" w:type="dxa"/>
            <w:shd w:val="clear" w:color="auto" w:fill="DEEAF6" w:themeFill="accent1" w:themeFillTint="33"/>
          </w:tcPr>
          <w:p w:rsidR="00986CB4" w:rsidRPr="005872A9" w:rsidRDefault="00000000" w:rsidP="006A2909">
            <w:pPr>
              <w:pStyle w:val="ListParagraph"/>
              <w:spacing w:line="288" w:lineRule="auto"/>
              <w:ind w:left="0"/>
              <w:jc w:val="both"/>
              <w:rPr>
                <w:rFonts w:ascii="Arial" w:hAnsi="Arial" w:cs="Arial"/>
                <w:sz w:val="18"/>
                <w:szCs w:val="18"/>
                <w:lang w:val="en-US"/>
              </w:rPr>
            </w:pPr>
            <w:sdt>
              <w:sdtPr>
                <w:rPr>
                  <w:rFonts w:ascii="Arial" w:hAnsi="Arial" w:cs="Arial"/>
                  <w:sz w:val="18"/>
                  <w:szCs w:val="18"/>
                  <w:lang w:val="en-US"/>
                </w:rPr>
                <w:id w:val="1500687939"/>
                <w:placeholder>
                  <w:docPart w:val="451C4AD4D25F43ABAA79D5DEDF895620"/>
                </w:placeholder>
                <w:showingPlcHdr/>
                <w:dropDownList>
                  <w:listItem w:value="Choose an item."/>
                  <w:listItem w:displayText="Yes" w:value="Yes"/>
                  <w:listItem w:displayText="No" w:value="No"/>
                </w:dropDownList>
              </w:sdtPr>
              <w:sdtContent>
                <w:r w:rsidR="00986CB4" w:rsidRPr="005872A9">
                  <w:rPr>
                    <w:rStyle w:val="PlaceholderText"/>
                    <w:rFonts w:ascii="Arial" w:hAnsi="Arial" w:cs="Arial"/>
                    <w:sz w:val="18"/>
                    <w:szCs w:val="18"/>
                  </w:rPr>
                  <w:t>Choose an item.</w:t>
                </w:r>
              </w:sdtContent>
            </w:sdt>
            <w:r w:rsidR="00986CB4" w:rsidRPr="005872A9" w:rsidDel="00C6057A">
              <w:rPr>
                <w:rFonts w:ascii="Arial" w:hAnsi="Arial" w:cs="Arial"/>
                <w:sz w:val="18"/>
                <w:szCs w:val="18"/>
                <w:lang w:val="en-US"/>
              </w:rPr>
              <w:t xml:space="preserve"> </w:t>
            </w:r>
          </w:p>
        </w:tc>
        <w:tc>
          <w:tcPr>
            <w:tcW w:w="1735" w:type="dxa"/>
            <w:shd w:val="clear" w:color="auto" w:fill="DEEAF6" w:themeFill="accent1" w:themeFillTint="33"/>
          </w:tcPr>
          <w:p w:rsidR="00986CB4" w:rsidRPr="005872A9" w:rsidRDefault="00000000" w:rsidP="006A2909">
            <w:pPr>
              <w:pStyle w:val="ListParagraph"/>
              <w:spacing w:line="288" w:lineRule="auto"/>
              <w:ind w:left="0"/>
              <w:jc w:val="both"/>
              <w:rPr>
                <w:rFonts w:ascii="Arial" w:hAnsi="Arial" w:cs="Arial"/>
                <w:sz w:val="18"/>
                <w:szCs w:val="18"/>
                <w:lang w:val="en-US"/>
              </w:rPr>
            </w:pPr>
            <w:sdt>
              <w:sdtPr>
                <w:rPr>
                  <w:rFonts w:ascii="Arial" w:hAnsi="Arial" w:cs="Arial"/>
                  <w:sz w:val="18"/>
                  <w:szCs w:val="18"/>
                  <w:lang w:val="en-US"/>
                </w:rPr>
                <w:id w:val="135008120"/>
                <w:placeholder>
                  <w:docPart w:val="E66D31EB2E4B44D09AA9902A96BAC7AE"/>
                </w:placeholder>
                <w:showingPlcHdr/>
                <w:dropDownList>
                  <w:listItem w:value="Choose an item."/>
                  <w:listItem w:displayText="Yes" w:value="Yes"/>
                  <w:listItem w:displayText="No" w:value="No"/>
                </w:dropDownList>
              </w:sdtPr>
              <w:sdtContent>
                <w:r w:rsidR="00986CB4" w:rsidRPr="005872A9">
                  <w:rPr>
                    <w:rStyle w:val="PlaceholderText"/>
                    <w:rFonts w:ascii="Arial" w:hAnsi="Arial" w:cs="Arial"/>
                    <w:sz w:val="18"/>
                    <w:szCs w:val="18"/>
                  </w:rPr>
                  <w:t>Choose an item.</w:t>
                </w:r>
              </w:sdtContent>
            </w:sdt>
            <w:r w:rsidR="00986CB4" w:rsidRPr="005872A9" w:rsidDel="00C6057A">
              <w:rPr>
                <w:rFonts w:ascii="Arial" w:hAnsi="Arial" w:cs="Arial"/>
                <w:sz w:val="18"/>
                <w:szCs w:val="18"/>
                <w:lang w:val="en-US"/>
              </w:rPr>
              <w:t xml:space="preserve"> </w:t>
            </w:r>
          </w:p>
        </w:tc>
        <w:tc>
          <w:tcPr>
            <w:tcW w:w="1700" w:type="dxa"/>
            <w:shd w:val="clear" w:color="auto" w:fill="DEEAF6" w:themeFill="accent1" w:themeFillTint="33"/>
          </w:tcPr>
          <w:p w:rsidR="00986CB4" w:rsidRPr="005872A9" w:rsidRDefault="00000000" w:rsidP="006A2909">
            <w:pPr>
              <w:pStyle w:val="ListParagraph"/>
              <w:spacing w:line="288" w:lineRule="auto"/>
              <w:ind w:left="0"/>
              <w:jc w:val="both"/>
              <w:rPr>
                <w:rFonts w:ascii="Arial" w:hAnsi="Arial" w:cs="Arial"/>
                <w:sz w:val="18"/>
                <w:szCs w:val="18"/>
                <w:lang w:val="en-US"/>
              </w:rPr>
            </w:pPr>
            <w:sdt>
              <w:sdtPr>
                <w:rPr>
                  <w:rFonts w:ascii="Arial" w:hAnsi="Arial" w:cs="Arial"/>
                  <w:sz w:val="18"/>
                  <w:szCs w:val="18"/>
                  <w:lang w:val="en-US"/>
                </w:rPr>
                <w:id w:val="52049717"/>
                <w:placeholder>
                  <w:docPart w:val="7075D3E821354332AB6B15E4446497E5"/>
                </w:placeholder>
                <w:showingPlcHdr/>
                <w:dropDownList>
                  <w:listItem w:value="Choose an item."/>
                  <w:listItem w:displayText="Yes" w:value="Yes"/>
                  <w:listItem w:displayText="No" w:value="No"/>
                </w:dropDownList>
              </w:sdtPr>
              <w:sdtContent>
                <w:r w:rsidR="00986CB4" w:rsidRPr="005872A9">
                  <w:rPr>
                    <w:rStyle w:val="PlaceholderText"/>
                    <w:rFonts w:ascii="Arial" w:hAnsi="Arial" w:cs="Arial"/>
                    <w:sz w:val="18"/>
                    <w:szCs w:val="18"/>
                  </w:rPr>
                  <w:t>Choose an item.</w:t>
                </w:r>
              </w:sdtContent>
            </w:sdt>
          </w:p>
        </w:tc>
      </w:tr>
      <w:tr w:rsidR="00986CB4" w:rsidRPr="005872A9" w:rsidTr="00E63B31">
        <w:tc>
          <w:tcPr>
            <w:tcW w:w="3126" w:type="dxa"/>
          </w:tcPr>
          <w:p w:rsidR="00986CB4" w:rsidRPr="005872A9" w:rsidRDefault="00986CB4" w:rsidP="006A2909">
            <w:pPr>
              <w:pStyle w:val="ListParagraph"/>
              <w:spacing w:line="288" w:lineRule="auto"/>
              <w:ind w:left="0"/>
              <w:jc w:val="both"/>
              <w:rPr>
                <w:rFonts w:ascii="Arial" w:hAnsi="Arial" w:cs="Arial"/>
                <w:sz w:val="18"/>
                <w:szCs w:val="18"/>
                <w:lang w:val="en-US"/>
              </w:rPr>
            </w:pPr>
            <w:r w:rsidRPr="005872A9">
              <w:rPr>
                <w:rFonts w:ascii="Arial" w:hAnsi="Arial" w:cs="Arial"/>
                <w:sz w:val="18"/>
                <w:szCs w:val="18"/>
                <w:lang w:val="en-US"/>
              </w:rPr>
              <w:t>Revenue (S$)</w:t>
            </w:r>
          </w:p>
        </w:tc>
        <w:sdt>
          <w:sdtPr>
            <w:rPr>
              <w:rFonts w:ascii="Arial" w:hAnsi="Arial" w:cs="Arial"/>
              <w:sz w:val="18"/>
              <w:szCs w:val="18"/>
              <w:lang w:val="en-US"/>
            </w:rPr>
            <w:id w:val="700594369"/>
            <w:placeholder>
              <w:docPart w:val="76A19DD8367F4362B157C5CB1E9A1E13"/>
            </w:placeholder>
            <w:showingPlcHdr/>
          </w:sdtPr>
          <w:sdtContent>
            <w:tc>
              <w:tcPr>
                <w:tcW w:w="1735" w:type="dxa"/>
                <w:shd w:val="clear" w:color="auto" w:fill="DEEAF6" w:themeFill="accent1" w:themeFillTint="33"/>
              </w:tcPr>
              <w:p w:rsidR="00986CB4" w:rsidRPr="005872A9" w:rsidRDefault="00986CB4" w:rsidP="006A2909">
                <w:pPr>
                  <w:pStyle w:val="ListParagraph"/>
                  <w:spacing w:line="288" w:lineRule="auto"/>
                  <w:ind w:left="0"/>
                  <w:jc w:val="both"/>
                  <w:rPr>
                    <w:rFonts w:ascii="Arial" w:hAnsi="Arial" w:cs="Arial"/>
                    <w:sz w:val="18"/>
                    <w:szCs w:val="18"/>
                    <w:lang w:val="en-US"/>
                  </w:rPr>
                </w:pPr>
                <w:r w:rsidRPr="005872A9">
                  <w:rPr>
                    <w:rStyle w:val="PlaceholderText"/>
                    <w:rFonts w:ascii="Arial" w:hAnsi="Arial" w:cs="Arial"/>
                    <w:sz w:val="18"/>
                    <w:szCs w:val="18"/>
                  </w:rPr>
                  <w:t>Click here to enter text.</w:t>
                </w:r>
              </w:p>
            </w:tc>
          </w:sdtContent>
        </w:sdt>
        <w:sdt>
          <w:sdtPr>
            <w:rPr>
              <w:rFonts w:ascii="Arial" w:hAnsi="Arial" w:cs="Arial"/>
              <w:sz w:val="18"/>
              <w:szCs w:val="18"/>
              <w:lang w:val="en-US"/>
            </w:rPr>
            <w:id w:val="702909675"/>
            <w:placeholder>
              <w:docPart w:val="B0880E8549B54E489F562DED254E5D6D"/>
            </w:placeholder>
            <w:showingPlcHdr/>
          </w:sdtPr>
          <w:sdtContent>
            <w:tc>
              <w:tcPr>
                <w:tcW w:w="1735" w:type="dxa"/>
                <w:shd w:val="clear" w:color="auto" w:fill="DEEAF6" w:themeFill="accent1" w:themeFillTint="33"/>
              </w:tcPr>
              <w:p w:rsidR="00986CB4" w:rsidRPr="005872A9" w:rsidRDefault="00986CB4" w:rsidP="006A2909">
                <w:pPr>
                  <w:pStyle w:val="ListParagraph"/>
                  <w:spacing w:line="288" w:lineRule="auto"/>
                  <w:ind w:left="0"/>
                  <w:jc w:val="both"/>
                  <w:rPr>
                    <w:rFonts w:ascii="Arial" w:hAnsi="Arial" w:cs="Arial"/>
                    <w:sz w:val="18"/>
                    <w:szCs w:val="18"/>
                    <w:lang w:val="en-US"/>
                  </w:rPr>
                </w:pPr>
                <w:r w:rsidRPr="005872A9">
                  <w:rPr>
                    <w:rStyle w:val="PlaceholderText"/>
                    <w:rFonts w:ascii="Arial" w:hAnsi="Arial" w:cs="Arial"/>
                    <w:sz w:val="18"/>
                    <w:szCs w:val="18"/>
                  </w:rPr>
                  <w:t>Click here to enter text.</w:t>
                </w:r>
              </w:p>
            </w:tc>
          </w:sdtContent>
        </w:sdt>
        <w:tc>
          <w:tcPr>
            <w:tcW w:w="1700" w:type="dxa"/>
            <w:shd w:val="clear" w:color="auto" w:fill="DEEAF6" w:themeFill="accent1" w:themeFillTint="33"/>
          </w:tcPr>
          <w:p w:rsidR="00986CB4" w:rsidRPr="005872A9" w:rsidRDefault="00000000" w:rsidP="006A2909">
            <w:pPr>
              <w:pStyle w:val="ListParagraph"/>
              <w:spacing w:line="288" w:lineRule="auto"/>
              <w:ind w:left="0"/>
              <w:jc w:val="both"/>
              <w:rPr>
                <w:rFonts w:ascii="Arial" w:hAnsi="Arial" w:cs="Arial"/>
                <w:sz w:val="18"/>
                <w:szCs w:val="18"/>
                <w:lang w:val="en-US"/>
              </w:rPr>
            </w:pPr>
            <w:sdt>
              <w:sdtPr>
                <w:rPr>
                  <w:rFonts w:ascii="Arial" w:hAnsi="Arial" w:cs="Arial"/>
                  <w:sz w:val="18"/>
                  <w:szCs w:val="18"/>
                  <w:lang w:val="en-US"/>
                </w:rPr>
                <w:id w:val="-691762508"/>
                <w:placeholder>
                  <w:docPart w:val="24B322D1F73D4120893907C61FC8E808"/>
                </w:placeholder>
                <w:showingPlcHdr/>
              </w:sdtPr>
              <w:sdtContent>
                <w:r w:rsidR="00986CB4" w:rsidRPr="005872A9">
                  <w:rPr>
                    <w:rStyle w:val="PlaceholderText"/>
                    <w:rFonts w:ascii="Arial" w:hAnsi="Arial" w:cs="Arial"/>
                    <w:sz w:val="18"/>
                    <w:szCs w:val="18"/>
                  </w:rPr>
                  <w:t>Click here to enter text.</w:t>
                </w:r>
              </w:sdtContent>
            </w:sdt>
          </w:p>
        </w:tc>
      </w:tr>
      <w:tr w:rsidR="00986CB4" w:rsidRPr="005872A9" w:rsidTr="00E63B31">
        <w:tc>
          <w:tcPr>
            <w:tcW w:w="3126" w:type="dxa"/>
          </w:tcPr>
          <w:p w:rsidR="00986CB4" w:rsidRPr="005872A9" w:rsidRDefault="00986CB4" w:rsidP="006A2909">
            <w:pPr>
              <w:pStyle w:val="ListParagraph"/>
              <w:spacing w:line="288" w:lineRule="auto"/>
              <w:ind w:left="0"/>
              <w:jc w:val="both"/>
              <w:rPr>
                <w:rFonts w:ascii="Arial" w:hAnsi="Arial" w:cs="Arial"/>
                <w:sz w:val="18"/>
                <w:szCs w:val="18"/>
                <w:lang w:val="en-US"/>
              </w:rPr>
            </w:pPr>
            <w:r w:rsidRPr="005872A9">
              <w:rPr>
                <w:rFonts w:ascii="Arial" w:hAnsi="Arial" w:cs="Arial"/>
                <w:sz w:val="18"/>
                <w:szCs w:val="18"/>
                <w:lang w:val="en-US"/>
              </w:rPr>
              <w:t xml:space="preserve">Profit after tax (S$) </w:t>
            </w:r>
          </w:p>
        </w:tc>
        <w:sdt>
          <w:sdtPr>
            <w:rPr>
              <w:rFonts w:ascii="Arial" w:hAnsi="Arial" w:cs="Arial"/>
              <w:sz w:val="18"/>
              <w:szCs w:val="18"/>
              <w:lang w:val="en-US"/>
            </w:rPr>
            <w:id w:val="1409652850"/>
            <w:placeholder>
              <w:docPart w:val="49DEFF46989F4146836BE4ECAB604037"/>
            </w:placeholder>
            <w:showingPlcHdr/>
          </w:sdtPr>
          <w:sdtContent>
            <w:tc>
              <w:tcPr>
                <w:tcW w:w="1735" w:type="dxa"/>
                <w:shd w:val="clear" w:color="auto" w:fill="DEEAF6" w:themeFill="accent1" w:themeFillTint="33"/>
              </w:tcPr>
              <w:p w:rsidR="00986CB4" w:rsidRPr="005872A9" w:rsidRDefault="00986CB4" w:rsidP="006A2909">
                <w:pPr>
                  <w:pStyle w:val="ListParagraph"/>
                  <w:spacing w:line="288" w:lineRule="auto"/>
                  <w:ind w:left="0"/>
                  <w:jc w:val="both"/>
                  <w:rPr>
                    <w:rFonts w:ascii="Arial" w:hAnsi="Arial" w:cs="Arial"/>
                    <w:sz w:val="18"/>
                    <w:szCs w:val="18"/>
                    <w:lang w:val="en-US"/>
                  </w:rPr>
                </w:pPr>
                <w:r w:rsidRPr="005872A9">
                  <w:rPr>
                    <w:rStyle w:val="PlaceholderText"/>
                    <w:rFonts w:ascii="Arial" w:hAnsi="Arial" w:cs="Arial"/>
                    <w:sz w:val="18"/>
                    <w:szCs w:val="18"/>
                  </w:rPr>
                  <w:t>Click here to enter text.</w:t>
                </w:r>
              </w:p>
            </w:tc>
          </w:sdtContent>
        </w:sdt>
        <w:sdt>
          <w:sdtPr>
            <w:rPr>
              <w:rFonts w:ascii="Arial" w:hAnsi="Arial" w:cs="Arial"/>
              <w:sz w:val="18"/>
              <w:szCs w:val="18"/>
              <w:lang w:val="en-US"/>
            </w:rPr>
            <w:id w:val="-1857648754"/>
            <w:placeholder>
              <w:docPart w:val="383CEEA972184F65B8A28949CE9B2B25"/>
            </w:placeholder>
            <w:showingPlcHdr/>
          </w:sdtPr>
          <w:sdtContent>
            <w:tc>
              <w:tcPr>
                <w:tcW w:w="1735" w:type="dxa"/>
                <w:shd w:val="clear" w:color="auto" w:fill="DEEAF6" w:themeFill="accent1" w:themeFillTint="33"/>
              </w:tcPr>
              <w:p w:rsidR="00986CB4" w:rsidRPr="005872A9" w:rsidRDefault="00986CB4" w:rsidP="006A2909">
                <w:pPr>
                  <w:pStyle w:val="ListParagraph"/>
                  <w:spacing w:line="288" w:lineRule="auto"/>
                  <w:ind w:left="0"/>
                  <w:jc w:val="both"/>
                  <w:rPr>
                    <w:rFonts w:ascii="Arial" w:hAnsi="Arial" w:cs="Arial"/>
                    <w:sz w:val="18"/>
                    <w:szCs w:val="18"/>
                    <w:lang w:val="en-US"/>
                  </w:rPr>
                </w:pPr>
                <w:r w:rsidRPr="005872A9">
                  <w:rPr>
                    <w:rStyle w:val="PlaceholderText"/>
                    <w:rFonts w:ascii="Arial" w:hAnsi="Arial" w:cs="Arial"/>
                    <w:sz w:val="18"/>
                    <w:szCs w:val="18"/>
                  </w:rPr>
                  <w:t>Click here to enter text.</w:t>
                </w:r>
              </w:p>
            </w:tc>
          </w:sdtContent>
        </w:sdt>
        <w:tc>
          <w:tcPr>
            <w:tcW w:w="1700" w:type="dxa"/>
            <w:shd w:val="clear" w:color="auto" w:fill="DEEAF6" w:themeFill="accent1" w:themeFillTint="33"/>
          </w:tcPr>
          <w:p w:rsidR="00986CB4" w:rsidRPr="005872A9" w:rsidRDefault="00000000" w:rsidP="006A2909">
            <w:pPr>
              <w:pStyle w:val="ListParagraph"/>
              <w:spacing w:line="288" w:lineRule="auto"/>
              <w:ind w:left="0"/>
              <w:jc w:val="both"/>
              <w:rPr>
                <w:rFonts w:ascii="Arial" w:hAnsi="Arial" w:cs="Arial"/>
                <w:sz w:val="18"/>
                <w:szCs w:val="18"/>
                <w:lang w:val="en-US"/>
              </w:rPr>
            </w:pPr>
            <w:sdt>
              <w:sdtPr>
                <w:rPr>
                  <w:rFonts w:ascii="Arial" w:hAnsi="Arial" w:cs="Arial"/>
                  <w:sz w:val="18"/>
                  <w:szCs w:val="18"/>
                  <w:lang w:val="en-US"/>
                </w:rPr>
                <w:id w:val="1732811941"/>
                <w:placeholder>
                  <w:docPart w:val="E65218180F4648E89A1DB6C8F03C0D5E"/>
                </w:placeholder>
                <w:showingPlcHdr/>
              </w:sdtPr>
              <w:sdtContent>
                <w:r w:rsidR="00986CB4" w:rsidRPr="005872A9">
                  <w:rPr>
                    <w:rStyle w:val="PlaceholderText"/>
                    <w:rFonts w:ascii="Arial" w:hAnsi="Arial" w:cs="Arial"/>
                    <w:sz w:val="18"/>
                    <w:szCs w:val="18"/>
                  </w:rPr>
                  <w:t>Click here to enter text.</w:t>
                </w:r>
              </w:sdtContent>
            </w:sdt>
          </w:p>
        </w:tc>
      </w:tr>
      <w:tr w:rsidR="00986CB4" w:rsidRPr="005872A9" w:rsidTr="00E63B31">
        <w:tc>
          <w:tcPr>
            <w:tcW w:w="3126" w:type="dxa"/>
          </w:tcPr>
          <w:p w:rsidR="00986CB4" w:rsidRPr="005872A9" w:rsidRDefault="00986CB4" w:rsidP="006A2909">
            <w:pPr>
              <w:pStyle w:val="ListParagraph"/>
              <w:spacing w:line="288" w:lineRule="auto"/>
              <w:ind w:left="0"/>
              <w:jc w:val="both"/>
              <w:rPr>
                <w:rFonts w:ascii="Arial" w:hAnsi="Arial" w:cs="Arial"/>
                <w:sz w:val="18"/>
                <w:szCs w:val="18"/>
                <w:lang w:val="en-US"/>
              </w:rPr>
            </w:pPr>
            <w:r w:rsidRPr="005872A9">
              <w:rPr>
                <w:rFonts w:ascii="Arial" w:hAnsi="Arial" w:cs="Arial"/>
                <w:sz w:val="18"/>
                <w:szCs w:val="18"/>
                <w:lang w:val="en-US"/>
              </w:rPr>
              <w:t>Assets (S$)</w:t>
            </w:r>
          </w:p>
        </w:tc>
        <w:sdt>
          <w:sdtPr>
            <w:rPr>
              <w:rFonts w:ascii="Arial" w:hAnsi="Arial" w:cs="Arial"/>
              <w:sz w:val="18"/>
              <w:szCs w:val="18"/>
              <w:lang w:val="en-US"/>
            </w:rPr>
            <w:id w:val="331035876"/>
            <w:placeholder>
              <w:docPart w:val="528FA2EF67F64FB49CEDA28CCD6FC4AF"/>
            </w:placeholder>
            <w:showingPlcHdr/>
          </w:sdtPr>
          <w:sdtContent>
            <w:tc>
              <w:tcPr>
                <w:tcW w:w="1735" w:type="dxa"/>
                <w:shd w:val="clear" w:color="auto" w:fill="DEEAF6" w:themeFill="accent1" w:themeFillTint="33"/>
              </w:tcPr>
              <w:p w:rsidR="00986CB4" w:rsidRPr="005872A9" w:rsidRDefault="00F12137" w:rsidP="006A2909">
                <w:pPr>
                  <w:pStyle w:val="ListParagraph"/>
                  <w:spacing w:line="288" w:lineRule="auto"/>
                  <w:ind w:left="0"/>
                  <w:jc w:val="both"/>
                  <w:rPr>
                    <w:rFonts w:ascii="Arial" w:hAnsi="Arial" w:cs="Arial"/>
                    <w:sz w:val="18"/>
                    <w:szCs w:val="18"/>
                    <w:lang w:val="en-US"/>
                  </w:rPr>
                </w:pPr>
                <w:r w:rsidRPr="005872A9">
                  <w:rPr>
                    <w:rStyle w:val="PlaceholderText"/>
                    <w:rFonts w:ascii="Arial" w:hAnsi="Arial" w:cs="Arial"/>
                    <w:sz w:val="18"/>
                    <w:szCs w:val="18"/>
                  </w:rPr>
                  <w:t>Click here to enter text.</w:t>
                </w:r>
              </w:p>
            </w:tc>
          </w:sdtContent>
        </w:sdt>
        <w:sdt>
          <w:sdtPr>
            <w:rPr>
              <w:rFonts w:ascii="Arial" w:hAnsi="Arial" w:cs="Arial"/>
              <w:sz w:val="18"/>
              <w:szCs w:val="18"/>
              <w:lang w:val="en-US"/>
            </w:rPr>
            <w:id w:val="1681389515"/>
            <w:placeholder>
              <w:docPart w:val="C31CE17F2FF6444EB1581579273A02A0"/>
            </w:placeholder>
            <w:showingPlcHdr/>
          </w:sdtPr>
          <w:sdtContent>
            <w:tc>
              <w:tcPr>
                <w:tcW w:w="1735" w:type="dxa"/>
                <w:shd w:val="clear" w:color="auto" w:fill="DEEAF6" w:themeFill="accent1" w:themeFillTint="33"/>
              </w:tcPr>
              <w:p w:rsidR="00986CB4" w:rsidRPr="005872A9" w:rsidRDefault="00F12137" w:rsidP="006A2909">
                <w:pPr>
                  <w:pStyle w:val="ListParagraph"/>
                  <w:spacing w:line="288" w:lineRule="auto"/>
                  <w:ind w:left="0"/>
                  <w:jc w:val="both"/>
                  <w:rPr>
                    <w:rFonts w:ascii="Arial" w:hAnsi="Arial" w:cs="Arial"/>
                    <w:sz w:val="18"/>
                    <w:szCs w:val="18"/>
                    <w:lang w:val="en-US"/>
                  </w:rPr>
                </w:pPr>
                <w:r w:rsidRPr="005872A9">
                  <w:rPr>
                    <w:rStyle w:val="PlaceholderText"/>
                    <w:rFonts w:ascii="Arial" w:hAnsi="Arial" w:cs="Arial"/>
                    <w:sz w:val="18"/>
                    <w:szCs w:val="18"/>
                  </w:rPr>
                  <w:t>Click here to enter text.</w:t>
                </w:r>
              </w:p>
            </w:tc>
          </w:sdtContent>
        </w:sdt>
        <w:sdt>
          <w:sdtPr>
            <w:rPr>
              <w:rFonts w:ascii="Arial" w:hAnsi="Arial" w:cs="Arial"/>
              <w:sz w:val="18"/>
              <w:szCs w:val="18"/>
              <w:lang w:val="en-US"/>
            </w:rPr>
            <w:id w:val="-1392809472"/>
            <w:placeholder>
              <w:docPart w:val="72C0CBEAE81E4799B0EDB98ADEBFD770"/>
            </w:placeholder>
            <w:showingPlcHdr/>
          </w:sdtPr>
          <w:sdtContent>
            <w:tc>
              <w:tcPr>
                <w:tcW w:w="1700" w:type="dxa"/>
                <w:shd w:val="clear" w:color="auto" w:fill="DEEAF6" w:themeFill="accent1" w:themeFillTint="33"/>
              </w:tcPr>
              <w:p w:rsidR="00986CB4" w:rsidRPr="005872A9" w:rsidRDefault="00F12137" w:rsidP="006A2909">
                <w:pPr>
                  <w:pStyle w:val="ListParagraph"/>
                  <w:spacing w:line="288" w:lineRule="auto"/>
                  <w:ind w:left="0"/>
                  <w:jc w:val="both"/>
                  <w:rPr>
                    <w:rFonts w:ascii="Arial" w:hAnsi="Arial" w:cs="Arial"/>
                    <w:sz w:val="18"/>
                    <w:szCs w:val="18"/>
                    <w:lang w:val="en-US"/>
                  </w:rPr>
                </w:pPr>
                <w:r w:rsidRPr="005872A9">
                  <w:rPr>
                    <w:rStyle w:val="PlaceholderText"/>
                    <w:rFonts w:ascii="Arial" w:hAnsi="Arial" w:cs="Arial"/>
                    <w:sz w:val="18"/>
                    <w:szCs w:val="18"/>
                  </w:rPr>
                  <w:t>Click here to enter text.</w:t>
                </w:r>
              </w:p>
            </w:tc>
          </w:sdtContent>
        </w:sdt>
      </w:tr>
      <w:tr w:rsidR="00986CB4" w:rsidRPr="005872A9" w:rsidTr="00E63B31">
        <w:tc>
          <w:tcPr>
            <w:tcW w:w="3126" w:type="dxa"/>
          </w:tcPr>
          <w:p w:rsidR="00986CB4" w:rsidRPr="005872A9" w:rsidRDefault="00986CB4" w:rsidP="006A2909">
            <w:pPr>
              <w:pStyle w:val="ListParagraph"/>
              <w:spacing w:line="288" w:lineRule="auto"/>
              <w:ind w:left="0"/>
              <w:jc w:val="both"/>
              <w:rPr>
                <w:rFonts w:ascii="Arial" w:hAnsi="Arial" w:cs="Arial"/>
                <w:sz w:val="18"/>
                <w:szCs w:val="18"/>
                <w:lang w:val="en-US"/>
              </w:rPr>
            </w:pPr>
            <w:r w:rsidRPr="005872A9">
              <w:rPr>
                <w:rFonts w:ascii="Arial" w:hAnsi="Arial" w:cs="Arial"/>
                <w:sz w:val="18"/>
                <w:szCs w:val="18"/>
                <w:lang w:val="en-US"/>
              </w:rPr>
              <w:t>Shareholders’ funds/ Total equity (S$)</w:t>
            </w:r>
          </w:p>
        </w:tc>
        <w:sdt>
          <w:sdtPr>
            <w:rPr>
              <w:rFonts w:ascii="Arial" w:hAnsi="Arial" w:cs="Arial"/>
              <w:sz w:val="18"/>
              <w:szCs w:val="18"/>
              <w:lang w:val="en-US"/>
            </w:rPr>
            <w:id w:val="-1609968515"/>
            <w:placeholder>
              <w:docPart w:val="4462FA970FBD4402A7608A9412C5D8E3"/>
            </w:placeholder>
            <w:showingPlcHdr/>
          </w:sdtPr>
          <w:sdtContent>
            <w:tc>
              <w:tcPr>
                <w:tcW w:w="1735" w:type="dxa"/>
                <w:shd w:val="clear" w:color="auto" w:fill="DEEAF6" w:themeFill="accent1" w:themeFillTint="33"/>
              </w:tcPr>
              <w:p w:rsidR="00986CB4" w:rsidRPr="005872A9" w:rsidRDefault="00986CB4" w:rsidP="006A2909">
                <w:pPr>
                  <w:pStyle w:val="ListParagraph"/>
                  <w:spacing w:line="288" w:lineRule="auto"/>
                  <w:ind w:left="0"/>
                  <w:jc w:val="both"/>
                  <w:rPr>
                    <w:rFonts w:ascii="Arial" w:hAnsi="Arial" w:cs="Arial"/>
                    <w:sz w:val="18"/>
                    <w:szCs w:val="18"/>
                    <w:lang w:val="en-US"/>
                  </w:rPr>
                </w:pPr>
                <w:r w:rsidRPr="005872A9">
                  <w:rPr>
                    <w:rStyle w:val="PlaceholderText"/>
                    <w:rFonts w:ascii="Arial" w:hAnsi="Arial" w:cs="Arial"/>
                    <w:sz w:val="18"/>
                    <w:szCs w:val="18"/>
                  </w:rPr>
                  <w:t>Click here to enter text.</w:t>
                </w:r>
              </w:p>
            </w:tc>
          </w:sdtContent>
        </w:sdt>
        <w:sdt>
          <w:sdtPr>
            <w:rPr>
              <w:rFonts w:ascii="Arial" w:hAnsi="Arial" w:cs="Arial"/>
              <w:sz w:val="18"/>
              <w:szCs w:val="18"/>
              <w:lang w:val="en-US"/>
            </w:rPr>
            <w:id w:val="362642899"/>
            <w:placeholder>
              <w:docPart w:val="DF7FDAAFA2D14EB29E993C33A5D8C37A"/>
            </w:placeholder>
            <w:showingPlcHdr/>
          </w:sdtPr>
          <w:sdtContent>
            <w:tc>
              <w:tcPr>
                <w:tcW w:w="1735" w:type="dxa"/>
                <w:shd w:val="clear" w:color="auto" w:fill="DEEAF6" w:themeFill="accent1" w:themeFillTint="33"/>
              </w:tcPr>
              <w:p w:rsidR="00986CB4" w:rsidRPr="005872A9" w:rsidRDefault="00986CB4" w:rsidP="006A2909">
                <w:pPr>
                  <w:pStyle w:val="ListParagraph"/>
                  <w:spacing w:line="288" w:lineRule="auto"/>
                  <w:ind w:left="0"/>
                  <w:jc w:val="both"/>
                  <w:rPr>
                    <w:rFonts w:ascii="Arial" w:hAnsi="Arial" w:cs="Arial"/>
                    <w:sz w:val="18"/>
                    <w:szCs w:val="18"/>
                    <w:lang w:val="en-US"/>
                  </w:rPr>
                </w:pPr>
                <w:r w:rsidRPr="005872A9">
                  <w:rPr>
                    <w:rStyle w:val="PlaceholderText"/>
                    <w:rFonts w:ascii="Arial" w:hAnsi="Arial" w:cs="Arial"/>
                    <w:sz w:val="18"/>
                    <w:szCs w:val="18"/>
                  </w:rPr>
                  <w:t>Click here to enter text.</w:t>
                </w:r>
              </w:p>
            </w:tc>
          </w:sdtContent>
        </w:sdt>
        <w:tc>
          <w:tcPr>
            <w:tcW w:w="1700" w:type="dxa"/>
            <w:shd w:val="clear" w:color="auto" w:fill="DEEAF6" w:themeFill="accent1" w:themeFillTint="33"/>
          </w:tcPr>
          <w:p w:rsidR="00986CB4" w:rsidRPr="005872A9" w:rsidRDefault="00000000" w:rsidP="006A2909">
            <w:pPr>
              <w:pStyle w:val="ListParagraph"/>
              <w:spacing w:line="288" w:lineRule="auto"/>
              <w:ind w:left="0"/>
              <w:jc w:val="both"/>
              <w:rPr>
                <w:rFonts w:ascii="Arial" w:hAnsi="Arial" w:cs="Arial"/>
                <w:sz w:val="18"/>
                <w:szCs w:val="18"/>
                <w:lang w:val="en-US"/>
              </w:rPr>
            </w:pPr>
            <w:sdt>
              <w:sdtPr>
                <w:rPr>
                  <w:rFonts w:ascii="Arial" w:hAnsi="Arial" w:cs="Arial"/>
                  <w:sz w:val="18"/>
                  <w:szCs w:val="18"/>
                  <w:lang w:val="en-US"/>
                </w:rPr>
                <w:id w:val="1613475060"/>
                <w:placeholder>
                  <w:docPart w:val="1B7BBA2D4BD1446E8C4E7DBA0241EDCC"/>
                </w:placeholder>
                <w:showingPlcHdr/>
              </w:sdtPr>
              <w:sdtContent>
                <w:r w:rsidR="00986CB4" w:rsidRPr="005872A9">
                  <w:rPr>
                    <w:rStyle w:val="PlaceholderText"/>
                    <w:rFonts w:ascii="Arial" w:hAnsi="Arial" w:cs="Arial"/>
                    <w:sz w:val="18"/>
                    <w:szCs w:val="18"/>
                  </w:rPr>
                  <w:t>Click here to enter text.</w:t>
                </w:r>
              </w:sdtContent>
            </w:sdt>
          </w:p>
        </w:tc>
      </w:tr>
      <w:tr w:rsidR="00986CB4" w:rsidRPr="005872A9" w:rsidTr="00E63B31">
        <w:tc>
          <w:tcPr>
            <w:tcW w:w="8296" w:type="dxa"/>
            <w:gridSpan w:val="4"/>
          </w:tcPr>
          <w:p w:rsidR="00986CB4" w:rsidRPr="005872A9" w:rsidRDefault="00986CB4" w:rsidP="006A2909">
            <w:pPr>
              <w:pStyle w:val="ListParagraph"/>
              <w:spacing w:line="288" w:lineRule="auto"/>
              <w:ind w:left="13"/>
              <w:jc w:val="both"/>
              <w:rPr>
                <w:rFonts w:ascii="Arial" w:hAnsi="Arial" w:cs="Arial"/>
                <w:sz w:val="18"/>
                <w:szCs w:val="18"/>
                <w:lang w:val="en-US"/>
              </w:rPr>
            </w:pPr>
          </w:p>
          <w:p w:rsidR="00986CB4" w:rsidRPr="005872A9" w:rsidRDefault="00986CB4" w:rsidP="006A2909">
            <w:pPr>
              <w:pStyle w:val="ListParagraph"/>
              <w:spacing w:line="288" w:lineRule="auto"/>
              <w:ind w:left="13"/>
              <w:jc w:val="both"/>
              <w:rPr>
                <w:rFonts w:ascii="Arial" w:hAnsi="Arial" w:cs="Arial"/>
                <w:sz w:val="20"/>
                <w:szCs w:val="20"/>
                <w:lang w:val="en-US"/>
              </w:rPr>
            </w:pPr>
            <w:r w:rsidRPr="005872A9">
              <w:rPr>
                <w:rFonts w:ascii="Arial" w:hAnsi="Arial" w:cs="Arial"/>
                <w:sz w:val="20"/>
                <w:szCs w:val="20"/>
                <w:lang w:val="en-US"/>
              </w:rPr>
              <w:t xml:space="preserve">If there were any losses indicated in the table, provide reasons and </w:t>
            </w:r>
            <w:r w:rsidR="00B27F03" w:rsidRPr="005872A9">
              <w:rPr>
                <w:rFonts w:ascii="Arial" w:hAnsi="Arial" w:cs="Arial"/>
                <w:sz w:val="20"/>
                <w:szCs w:val="20"/>
                <w:lang w:val="en-US"/>
              </w:rPr>
              <w:t xml:space="preserve">an </w:t>
            </w:r>
            <w:r w:rsidRPr="005872A9">
              <w:rPr>
                <w:rFonts w:ascii="Arial" w:hAnsi="Arial" w:cs="Arial"/>
                <w:sz w:val="20"/>
                <w:szCs w:val="20"/>
                <w:lang w:val="en-US"/>
              </w:rPr>
              <w:t>assessment of the impact of the losses on the sustainability of the</w:t>
            </w:r>
            <w:r w:rsidR="00425992" w:rsidRPr="005872A9">
              <w:rPr>
                <w:rFonts w:ascii="Arial" w:hAnsi="Arial" w:cs="Arial"/>
                <w:sz w:val="20"/>
                <w:szCs w:val="20"/>
                <w:lang w:val="en-US"/>
              </w:rPr>
              <w:t xml:space="preserve"> </w:t>
            </w:r>
            <w:r w:rsidR="00460C34" w:rsidRPr="005872A9">
              <w:rPr>
                <w:rFonts w:ascii="Arial" w:hAnsi="Arial" w:cs="Arial"/>
                <w:sz w:val="20"/>
                <w:szCs w:val="20"/>
                <w:lang w:val="en-US"/>
              </w:rPr>
              <w:t xml:space="preserve">proposed </w:t>
            </w:r>
            <w:r w:rsidR="00C32129" w:rsidRPr="005872A9">
              <w:rPr>
                <w:rFonts w:ascii="Arial" w:hAnsi="Arial" w:cs="Arial"/>
                <w:sz w:val="20"/>
                <w:szCs w:val="20"/>
                <w:lang w:val="en-US"/>
              </w:rPr>
              <w:t>LR</w:t>
            </w:r>
            <w:r w:rsidR="00425992" w:rsidRPr="005872A9">
              <w:rPr>
                <w:rFonts w:ascii="Arial" w:hAnsi="Arial" w:cs="Arial"/>
                <w:sz w:val="20"/>
                <w:szCs w:val="20"/>
                <w:lang w:val="en-US"/>
              </w:rPr>
              <w:t xml:space="preserve"> provider and Licensee</w:t>
            </w:r>
            <w:r w:rsidRPr="005872A9">
              <w:rPr>
                <w:rFonts w:ascii="Arial" w:hAnsi="Arial" w:cs="Arial"/>
                <w:sz w:val="20"/>
                <w:szCs w:val="20"/>
                <w:lang w:val="en-US"/>
              </w:rPr>
              <w:t>.</w:t>
            </w:r>
          </w:p>
          <w:tbl>
            <w:tblPr>
              <w:tblStyle w:val="TableGrid"/>
              <w:tblW w:w="0" w:type="auto"/>
              <w:tblInd w:w="13" w:type="dxa"/>
              <w:tblLook w:val="04A0" w:firstRow="1" w:lastRow="0" w:firstColumn="1" w:lastColumn="0" w:noHBand="0" w:noVBand="1"/>
            </w:tblPr>
            <w:tblGrid>
              <w:gridCol w:w="8057"/>
            </w:tblGrid>
            <w:tr w:rsidR="00E63B31" w:rsidRPr="005872A9" w:rsidTr="00E63B31">
              <w:sdt>
                <w:sdtPr>
                  <w:rPr>
                    <w:rFonts w:ascii="Arial" w:hAnsi="Arial" w:cs="Arial"/>
                    <w:sz w:val="20"/>
                    <w:szCs w:val="20"/>
                    <w:lang w:val="en-US"/>
                  </w:rPr>
                  <w:id w:val="1187095567"/>
                  <w:placeholder>
                    <w:docPart w:val="DefaultPlaceholder_-1854013440"/>
                  </w:placeholder>
                  <w:showingPlcHdr/>
                </w:sdtPr>
                <w:sdtContent>
                  <w:tc>
                    <w:tcPr>
                      <w:tcW w:w="8070" w:type="dxa"/>
                      <w:shd w:val="clear" w:color="auto" w:fill="DEEAF6" w:themeFill="accent1" w:themeFillTint="33"/>
                    </w:tcPr>
                    <w:p w:rsidR="00E63B31" w:rsidRPr="005872A9" w:rsidRDefault="00E63B31" w:rsidP="006A2909">
                      <w:pPr>
                        <w:pStyle w:val="ListParagraph"/>
                        <w:spacing w:line="288" w:lineRule="auto"/>
                        <w:ind w:left="0"/>
                        <w:jc w:val="both"/>
                        <w:rPr>
                          <w:rFonts w:ascii="Arial" w:hAnsi="Arial" w:cs="Arial"/>
                          <w:sz w:val="20"/>
                          <w:szCs w:val="20"/>
                          <w:lang w:val="en-US"/>
                        </w:rPr>
                      </w:pPr>
                      <w:r w:rsidRPr="005872A9">
                        <w:rPr>
                          <w:rStyle w:val="PlaceholderText"/>
                          <w:rFonts w:ascii="Arial" w:hAnsi="Arial" w:cs="Arial"/>
                          <w:sz w:val="20"/>
                          <w:szCs w:val="20"/>
                        </w:rPr>
                        <w:t>Click or tap here to enter text.</w:t>
                      </w:r>
                    </w:p>
                  </w:tc>
                </w:sdtContent>
              </w:sdt>
            </w:tr>
          </w:tbl>
          <w:p w:rsidR="00986CB4" w:rsidRPr="005872A9" w:rsidRDefault="00986CB4" w:rsidP="006A2909">
            <w:pPr>
              <w:spacing w:line="288" w:lineRule="auto"/>
              <w:jc w:val="both"/>
              <w:rPr>
                <w:rFonts w:ascii="Arial" w:hAnsi="Arial" w:cs="Arial"/>
                <w:sz w:val="20"/>
                <w:szCs w:val="20"/>
                <w:lang w:val="en-US"/>
              </w:rPr>
            </w:pPr>
          </w:p>
          <w:p w:rsidR="00986CB4" w:rsidRPr="005872A9" w:rsidRDefault="00861A74" w:rsidP="006A2909">
            <w:pPr>
              <w:spacing w:line="288" w:lineRule="auto"/>
              <w:jc w:val="both"/>
              <w:rPr>
                <w:rFonts w:ascii="Arial" w:hAnsi="Arial" w:cs="Arial"/>
                <w:sz w:val="20"/>
                <w:szCs w:val="20"/>
                <w:lang w:val="en-US"/>
              </w:rPr>
            </w:pPr>
            <w:r w:rsidRPr="005872A9">
              <w:rPr>
                <w:rFonts w:ascii="Arial" w:hAnsi="Arial" w:cs="Arial"/>
                <w:sz w:val="20"/>
                <w:lang w:val="en-US"/>
              </w:rPr>
              <w:t>Have the auditors provided any opinion other than an unqualified audit opinion, or refused to perform an audit on the financial statements of the LR provider? If so, provide details of the concerns or issues raised, and how these concerns/issues have been addressed by the LR provider.</w:t>
            </w:r>
            <w:r w:rsidR="00986CB4" w:rsidRPr="005872A9">
              <w:rPr>
                <w:rFonts w:ascii="Arial" w:hAnsi="Arial" w:cs="Arial"/>
                <w:sz w:val="20"/>
                <w:szCs w:val="20"/>
                <w:lang w:val="en-US"/>
              </w:rPr>
              <w:t xml:space="preserve"> </w:t>
            </w:r>
          </w:p>
          <w:tbl>
            <w:tblPr>
              <w:tblStyle w:val="TableGrid"/>
              <w:tblW w:w="0" w:type="auto"/>
              <w:tblLook w:val="04A0" w:firstRow="1" w:lastRow="0" w:firstColumn="1" w:lastColumn="0" w:noHBand="0" w:noVBand="1"/>
            </w:tblPr>
            <w:tblGrid>
              <w:gridCol w:w="8070"/>
            </w:tblGrid>
            <w:tr w:rsidR="00546F35" w:rsidRPr="005872A9" w:rsidTr="00546F35">
              <w:sdt>
                <w:sdtPr>
                  <w:rPr>
                    <w:rFonts w:ascii="Arial" w:hAnsi="Arial" w:cs="Arial"/>
                    <w:sz w:val="18"/>
                    <w:szCs w:val="18"/>
                    <w:lang w:val="en-US"/>
                  </w:rPr>
                  <w:id w:val="-554702304"/>
                  <w:placeholder>
                    <w:docPart w:val="DefaultPlaceholder_-1854013440"/>
                  </w:placeholder>
                  <w:showingPlcHdr/>
                </w:sdtPr>
                <w:sdtContent>
                  <w:tc>
                    <w:tcPr>
                      <w:tcW w:w="8070" w:type="dxa"/>
                      <w:shd w:val="clear" w:color="auto" w:fill="DEEAF6" w:themeFill="accent1" w:themeFillTint="33"/>
                    </w:tcPr>
                    <w:p w:rsidR="00546F35" w:rsidRPr="005872A9" w:rsidRDefault="00546F35" w:rsidP="006A2909">
                      <w:pPr>
                        <w:pStyle w:val="ListParagraph"/>
                        <w:spacing w:line="288" w:lineRule="auto"/>
                        <w:ind w:left="0"/>
                        <w:jc w:val="both"/>
                        <w:rPr>
                          <w:rFonts w:ascii="Arial" w:hAnsi="Arial" w:cs="Arial"/>
                          <w:sz w:val="18"/>
                          <w:szCs w:val="18"/>
                          <w:lang w:val="en-US"/>
                        </w:rPr>
                      </w:pPr>
                      <w:r w:rsidRPr="005872A9">
                        <w:rPr>
                          <w:rStyle w:val="PlaceholderText"/>
                          <w:rFonts w:ascii="Arial" w:hAnsi="Arial" w:cs="Arial"/>
                          <w:sz w:val="20"/>
                          <w:szCs w:val="20"/>
                        </w:rPr>
                        <w:t>Click or tap here to enter text.</w:t>
                      </w:r>
                    </w:p>
                  </w:tc>
                </w:sdtContent>
              </w:sdt>
            </w:tr>
          </w:tbl>
          <w:p w:rsidR="00546F35" w:rsidRPr="005872A9" w:rsidRDefault="00546F35" w:rsidP="006A2909">
            <w:pPr>
              <w:pStyle w:val="ListParagraph"/>
              <w:spacing w:line="288" w:lineRule="auto"/>
              <w:ind w:left="0"/>
              <w:jc w:val="both"/>
              <w:rPr>
                <w:rFonts w:ascii="Arial" w:hAnsi="Arial" w:cs="Arial"/>
                <w:sz w:val="18"/>
                <w:szCs w:val="18"/>
                <w:lang w:val="en-US"/>
              </w:rPr>
            </w:pPr>
          </w:p>
        </w:tc>
      </w:tr>
    </w:tbl>
    <w:p w:rsidR="00591D81" w:rsidRPr="005872A9" w:rsidRDefault="00591D81" w:rsidP="006A2909">
      <w:pPr>
        <w:pStyle w:val="ListParagraph"/>
        <w:spacing w:after="0" w:line="288" w:lineRule="auto"/>
        <w:jc w:val="both"/>
        <w:rPr>
          <w:rFonts w:ascii="Arial" w:hAnsi="Arial" w:cs="Arial"/>
          <w:sz w:val="20"/>
        </w:rPr>
      </w:pPr>
    </w:p>
    <w:p w:rsidR="007D5A8E" w:rsidRPr="005872A9" w:rsidRDefault="00EA2AF2" w:rsidP="006A2909">
      <w:pPr>
        <w:shd w:val="clear" w:color="auto" w:fill="44546A" w:themeFill="text2"/>
        <w:spacing w:after="0" w:line="288" w:lineRule="auto"/>
        <w:contextualSpacing/>
        <w:jc w:val="both"/>
        <w:rPr>
          <w:rFonts w:ascii="Arial" w:hAnsi="Arial" w:cs="Arial"/>
          <w:color w:val="FFFFFF" w:themeColor="background1"/>
          <w:sz w:val="20"/>
          <w:lang w:val="en-US"/>
        </w:rPr>
      </w:pPr>
      <w:r w:rsidRPr="005872A9">
        <w:rPr>
          <w:rFonts w:ascii="Arial" w:hAnsi="Arial" w:cs="Arial"/>
          <w:color w:val="FFFFFF" w:themeColor="background1"/>
          <w:sz w:val="20"/>
          <w:lang w:val="en-US"/>
        </w:rPr>
        <w:t xml:space="preserve">SECTION 5: </w:t>
      </w:r>
      <w:r w:rsidR="00704CF0" w:rsidRPr="005872A9">
        <w:rPr>
          <w:rFonts w:ascii="Arial" w:hAnsi="Arial" w:cs="Arial"/>
          <w:color w:val="FFFFFF" w:themeColor="background1"/>
          <w:sz w:val="20"/>
          <w:lang w:val="en-US"/>
        </w:rPr>
        <w:t xml:space="preserve">FURTHER INFORMATION </w:t>
      </w:r>
    </w:p>
    <w:p w:rsidR="00EA2AF2" w:rsidRPr="005872A9" w:rsidRDefault="00704CF0" w:rsidP="006A2909">
      <w:pPr>
        <w:shd w:val="clear" w:color="auto" w:fill="44546A" w:themeFill="text2"/>
        <w:spacing w:after="0" w:line="288" w:lineRule="auto"/>
        <w:contextualSpacing/>
        <w:jc w:val="both"/>
        <w:rPr>
          <w:rFonts w:ascii="Arial" w:hAnsi="Arial" w:cs="Arial"/>
          <w:color w:val="FFFFFF" w:themeColor="background1"/>
          <w:sz w:val="20"/>
          <w:lang w:val="en-US"/>
        </w:rPr>
      </w:pPr>
      <w:r w:rsidRPr="005872A9">
        <w:rPr>
          <w:rFonts w:ascii="Arial" w:hAnsi="Arial" w:cs="Arial"/>
          <w:color w:val="FFFFFF" w:themeColor="background1"/>
          <w:sz w:val="20"/>
          <w:lang w:val="en-US"/>
        </w:rPr>
        <w:t xml:space="preserve">(SECTION TO BE COMPLETED ONLY WHERE THERE IS </w:t>
      </w:r>
      <w:r w:rsidR="00783088" w:rsidRPr="005872A9">
        <w:rPr>
          <w:rFonts w:ascii="Arial" w:hAnsi="Arial" w:cs="Arial"/>
          <w:color w:val="FFFFFF" w:themeColor="background1"/>
          <w:sz w:val="20"/>
          <w:lang w:val="en-US"/>
        </w:rPr>
        <w:t xml:space="preserve">A </w:t>
      </w:r>
      <w:r w:rsidRPr="005872A9">
        <w:rPr>
          <w:rFonts w:ascii="Arial" w:hAnsi="Arial" w:cs="Arial"/>
          <w:color w:val="FFFFFF" w:themeColor="background1"/>
          <w:sz w:val="20"/>
          <w:lang w:val="en-US"/>
        </w:rPr>
        <w:t>CHANGE IN ULTIMATE CONTROLLER</w:t>
      </w:r>
      <w:r w:rsidR="007D5A8E" w:rsidRPr="005872A9">
        <w:rPr>
          <w:rFonts w:ascii="Arial" w:hAnsi="Arial" w:cs="Arial"/>
          <w:color w:val="FFFFFF" w:themeColor="background1"/>
          <w:sz w:val="20"/>
          <w:lang w:val="en-US"/>
        </w:rPr>
        <w:t>)</w:t>
      </w:r>
    </w:p>
    <w:p w:rsidR="00704CF0" w:rsidRPr="005872A9" w:rsidRDefault="00704CF0" w:rsidP="006A2909">
      <w:pPr>
        <w:spacing w:after="0" w:line="288" w:lineRule="auto"/>
        <w:jc w:val="both"/>
        <w:rPr>
          <w:rFonts w:ascii="Arial" w:hAnsi="Arial" w:cs="Arial"/>
          <w:sz w:val="20"/>
          <w:lang w:val="en-US"/>
        </w:rPr>
      </w:pPr>
    </w:p>
    <w:p w:rsidR="00790B50" w:rsidRPr="005872A9" w:rsidRDefault="005F354B" w:rsidP="006A2909">
      <w:pPr>
        <w:pStyle w:val="ListParagraph"/>
        <w:numPr>
          <w:ilvl w:val="1"/>
          <w:numId w:val="15"/>
        </w:numPr>
        <w:spacing w:after="0" w:line="288" w:lineRule="auto"/>
        <w:ind w:left="709" w:hanging="709"/>
        <w:jc w:val="both"/>
        <w:rPr>
          <w:rFonts w:ascii="Arial" w:hAnsi="Arial" w:cs="Arial"/>
          <w:sz w:val="20"/>
          <w:lang w:val="en-US"/>
        </w:rPr>
      </w:pPr>
      <w:r w:rsidRPr="005872A9">
        <w:rPr>
          <w:rFonts w:ascii="Arial" w:hAnsi="Arial" w:cs="Arial"/>
          <w:sz w:val="20"/>
          <w:lang w:val="en-US"/>
        </w:rPr>
        <w:t>Complete the table</w:t>
      </w:r>
      <w:r w:rsidR="00B27F03" w:rsidRPr="005872A9">
        <w:rPr>
          <w:rFonts w:ascii="Arial" w:hAnsi="Arial" w:cs="Arial"/>
          <w:sz w:val="20"/>
          <w:lang w:val="en-US"/>
        </w:rPr>
        <w:t xml:space="preserve"> belo</w:t>
      </w:r>
      <w:r w:rsidR="009935C1" w:rsidRPr="005872A9">
        <w:rPr>
          <w:rFonts w:ascii="Arial" w:hAnsi="Arial" w:cs="Arial"/>
          <w:sz w:val="20"/>
          <w:lang w:val="en-US"/>
        </w:rPr>
        <w:t>w on the proposed controller’s G</w:t>
      </w:r>
      <w:r w:rsidR="00B27F03" w:rsidRPr="005872A9">
        <w:rPr>
          <w:rFonts w:ascii="Arial" w:hAnsi="Arial" w:cs="Arial"/>
          <w:sz w:val="20"/>
          <w:lang w:val="en-US"/>
        </w:rPr>
        <w:t xml:space="preserve">roup financial position. </w:t>
      </w:r>
    </w:p>
    <w:p w:rsidR="004F7319" w:rsidRPr="005872A9" w:rsidRDefault="00E63B31" w:rsidP="006A2909">
      <w:pPr>
        <w:pStyle w:val="ListParagraph"/>
        <w:spacing w:after="0" w:line="288" w:lineRule="auto"/>
        <w:jc w:val="both"/>
        <w:rPr>
          <w:rFonts w:ascii="Arial" w:hAnsi="Arial" w:cs="Arial"/>
          <w:sz w:val="20"/>
          <w:lang w:val="en-US"/>
        </w:rPr>
      </w:pPr>
      <w:r w:rsidRPr="005872A9">
        <w:rPr>
          <w:rFonts w:ascii="Arial" w:hAnsi="Arial" w:cs="Arial"/>
          <w:sz w:val="20"/>
          <w:lang w:val="en-US"/>
        </w:rPr>
        <w:br/>
      </w:r>
      <w:r w:rsidR="004F7319" w:rsidRPr="005872A9">
        <w:rPr>
          <w:rFonts w:ascii="Arial" w:hAnsi="Arial" w:cs="Arial"/>
          <w:sz w:val="20"/>
          <w:lang w:val="en-US"/>
        </w:rPr>
        <w:t xml:space="preserve">Attach </w:t>
      </w:r>
      <w:r w:rsidR="00DE0FA0" w:rsidRPr="005872A9">
        <w:rPr>
          <w:rFonts w:ascii="Arial" w:hAnsi="Arial" w:cs="Arial"/>
          <w:sz w:val="20"/>
          <w:lang w:val="en-US"/>
        </w:rPr>
        <w:t>digital/</w:t>
      </w:r>
      <w:r w:rsidR="001F7467" w:rsidRPr="005872A9">
        <w:rPr>
          <w:rFonts w:ascii="Arial" w:hAnsi="Arial" w:cs="Arial"/>
          <w:sz w:val="20"/>
          <w:szCs w:val="20"/>
          <w:lang w:val="en-US"/>
        </w:rPr>
        <w:t>scanned copies of the</w:t>
      </w:r>
      <w:r w:rsidR="001F7467" w:rsidRPr="005872A9">
        <w:rPr>
          <w:rFonts w:ascii="Arial" w:hAnsi="Arial" w:cs="Arial"/>
          <w:sz w:val="20"/>
          <w:lang w:val="en-US"/>
        </w:rPr>
        <w:t xml:space="preserve"> </w:t>
      </w:r>
      <w:r w:rsidR="005F354B" w:rsidRPr="005872A9">
        <w:rPr>
          <w:rFonts w:ascii="Arial" w:hAnsi="Arial" w:cs="Arial"/>
          <w:sz w:val="20"/>
          <w:lang w:val="en-US"/>
        </w:rPr>
        <w:t xml:space="preserve">proposed controller’s </w:t>
      </w:r>
      <w:r w:rsidR="009935C1" w:rsidRPr="005872A9">
        <w:rPr>
          <w:rFonts w:ascii="Arial" w:hAnsi="Arial" w:cs="Arial"/>
          <w:sz w:val="20"/>
          <w:lang w:val="en-US"/>
        </w:rPr>
        <w:t>G</w:t>
      </w:r>
      <w:r w:rsidR="005F354B" w:rsidRPr="005872A9">
        <w:rPr>
          <w:rFonts w:ascii="Arial" w:hAnsi="Arial" w:cs="Arial"/>
          <w:sz w:val="20"/>
          <w:lang w:val="en-US"/>
        </w:rPr>
        <w:t xml:space="preserve">roup </w:t>
      </w:r>
      <w:r w:rsidR="001F7467" w:rsidRPr="005872A9">
        <w:rPr>
          <w:rFonts w:ascii="Arial" w:hAnsi="Arial" w:cs="Arial"/>
          <w:sz w:val="20"/>
          <w:lang w:val="en-US"/>
        </w:rPr>
        <w:t xml:space="preserve">financial statements </w:t>
      </w:r>
      <w:r w:rsidR="00AF3BB9" w:rsidRPr="005872A9">
        <w:rPr>
          <w:rFonts w:ascii="Arial" w:hAnsi="Arial" w:cs="Arial"/>
          <w:sz w:val="20"/>
          <w:lang w:val="en-US"/>
        </w:rPr>
        <w:t>(audited where applicable) for the last 3 years</w:t>
      </w:r>
      <w:r w:rsidR="001F7467" w:rsidRPr="005872A9">
        <w:rPr>
          <w:rFonts w:ascii="Arial" w:hAnsi="Arial" w:cs="Arial"/>
          <w:sz w:val="20"/>
          <w:szCs w:val="20"/>
          <w:lang w:val="en-US"/>
        </w:rPr>
        <w:t>.</w:t>
      </w:r>
    </w:p>
    <w:p w:rsidR="00F727C2" w:rsidRPr="005872A9" w:rsidRDefault="00000000" w:rsidP="006A2909">
      <w:pPr>
        <w:pStyle w:val="ListParagraph"/>
        <w:spacing w:after="0" w:line="288" w:lineRule="auto"/>
        <w:jc w:val="both"/>
        <w:rPr>
          <w:rFonts w:ascii="Arial" w:hAnsi="Arial" w:cs="Arial"/>
          <w:sz w:val="20"/>
        </w:rPr>
      </w:pPr>
      <w:sdt>
        <w:sdtPr>
          <w:rPr>
            <w:rFonts w:ascii="Arial" w:hAnsi="Arial" w:cs="Arial"/>
            <w:sz w:val="20"/>
            <w:lang w:val="en-US"/>
          </w:rPr>
          <w:id w:val="-1218432880"/>
          <w14:checkbox>
            <w14:checked w14:val="0"/>
            <w14:checkedState w14:val="2612" w14:font="MS Gothic"/>
            <w14:uncheckedState w14:val="2610" w14:font="MS Gothic"/>
          </w14:checkbox>
        </w:sdtPr>
        <w:sdtContent>
          <w:r w:rsidR="00F727C2" w:rsidRPr="005872A9">
            <w:rPr>
              <w:rFonts w:ascii="Segoe UI Symbol" w:eastAsia="MS Gothic" w:hAnsi="Segoe UI Symbol" w:cs="Segoe UI Symbol"/>
              <w:sz w:val="20"/>
              <w:lang w:val="en-US"/>
            </w:rPr>
            <w:t>☐</w:t>
          </w:r>
        </w:sdtContent>
      </w:sdt>
      <w:r w:rsidR="00F727C2" w:rsidRPr="005872A9">
        <w:rPr>
          <w:rFonts w:ascii="Arial" w:hAnsi="Arial" w:cs="Arial"/>
          <w:sz w:val="20"/>
          <w:lang w:val="en-US"/>
        </w:rPr>
        <w:t xml:space="preserve"> Attached</w:t>
      </w:r>
      <w:r w:rsidR="006F1D57" w:rsidRPr="005872A9">
        <w:rPr>
          <w:rFonts w:ascii="Arial" w:hAnsi="Arial" w:cs="Arial"/>
          <w:sz w:val="20"/>
          <w:lang w:val="en-US"/>
        </w:rPr>
        <w:t xml:space="preserve"> </w:t>
      </w:r>
    </w:p>
    <w:p w:rsidR="009F7D39" w:rsidRPr="005872A9" w:rsidRDefault="009F7D39" w:rsidP="006A2909">
      <w:pPr>
        <w:spacing w:after="0" w:line="288" w:lineRule="auto"/>
        <w:jc w:val="both"/>
        <w:rPr>
          <w:rFonts w:ascii="Arial" w:hAnsi="Arial" w:cs="Arial"/>
          <w:sz w:val="20"/>
          <w:lang w:val="en-US"/>
        </w:rPr>
      </w:pPr>
    </w:p>
    <w:tbl>
      <w:tblPr>
        <w:tblStyle w:val="TableGrid"/>
        <w:tblW w:w="0" w:type="auto"/>
        <w:tblInd w:w="720" w:type="dxa"/>
        <w:tblLook w:val="04A0" w:firstRow="1" w:lastRow="0" w:firstColumn="1" w:lastColumn="0" w:noHBand="0" w:noVBand="1"/>
      </w:tblPr>
      <w:tblGrid>
        <w:gridCol w:w="3260"/>
        <w:gridCol w:w="1685"/>
        <w:gridCol w:w="1685"/>
        <w:gridCol w:w="1666"/>
      </w:tblGrid>
      <w:tr w:rsidR="00122A38" w:rsidRPr="005872A9" w:rsidTr="00122A38">
        <w:tc>
          <w:tcPr>
            <w:tcW w:w="3192" w:type="dxa"/>
            <w:shd w:val="clear" w:color="auto" w:fill="E7E6E6" w:themeFill="background2"/>
          </w:tcPr>
          <w:p w:rsidR="00122A38" w:rsidRPr="005872A9" w:rsidRDefault="00122A38" w:rsidP="006A2909">
            <w:pPr>
              <w:pStyle w:val="ListParagraph"/>
              <w:spacing w:line="288" w:lineRule="auto"/>
              <w:ind w:left="0"/>
              <w:jc w:val="both"/>
              <w:rPr>
                <w:rFonts w:ascii="Arial" w:hAnsi="Arial" w:cs="Arial"/>
                <w:b/>
                <w:sz w:val="18"/>
                <w:szCs w:val="18"/>
                <w:lang w:val="en-US"/>
              </w:rPr>
            </w:pPr>
            <w:r w:rsidRPr="005872A9">
              <w:rPr>
                <w:rFonts w:ascii="Arial" w:hAnsi="Arial" w:cs="Arial"/>
                <w:b/>
                <w:sz w:val="18"/>
                <w:szCs w:val="18"/>
                <w:lang w:val="en-US"/>
              </w:rPr>
              <w:t xml:space="preserve">Name of </w:t>
            </w:r>
            <w:r w:rsidR="00676D5E" w:rsidRPr="005872A9">
              <w:rPr>
                <w:rFonts w:ascii="Arial" w:hAnsi="Arial" w:cs="Arial"/>
                <w:b/>
                <w:sz w:val="18"/>
                <w:szCs w:val="18"/>
                <w:lang w:val="en-US"/>
              </w:rPr>
              <w:t>entity</w:t>
            </w:r>
          </w:p>
        </w:tc>
        <w:sdt>
          <w:sdtPr>
            <w:rPr>
              <w:rFonts w:ascii="Arial" w:hAnsi="Arial" w:cs="Arial"/>
              <w:sz w:val="18"/>
              <w:szCs w:val="18"/>
              <w:lang w:val="en-US"/>
            </w:rPr>
            <w:id w:val="1858771399"/>
            <w:placeholder>
              <w:docPart w:val="CB3ED2930CDC44F38866C6A32BB87604"/>
            </w:placeholder>
            <w:showingPlcHdr/>
          </w:sdtPr>
          <w:sdtContent>
            <w:tc>
              <w:tcPr>
                <w:tcW w:w="5104" w:type="dxa"/>
                <w:gridSpan w:val="3"/>
                <w:shd w:val="clear" w:color="auto" w:fill="DEEAF6" w:themeFill="accent1" w:themeFillTint="33"/>
              </w:tcPr>
              <w:p w:rsidR="00122A38" w:rsidRPr="005872A9" w:rsidRDefault="00122A38" w:rsidP="006A2909">
                <w:pPr>
                  <w:pStyle w:val="ListParagraph"/>
                  <w:spacing w:line="288" w:lineRule="auto"/>
                  <w:ind w:left="0"/>
                  <w:jc w:val="center"/>
                  <w:rPr>
                    <w:rFonts w:ascii="Arial" w:hAnsi="Arial" w:cs="Arial"/>
                    <w:b/>
                    <w:sz w:val="18"/>
                    <w:szCs w:val="18"/>
                    <w:lang w:val="en-US"/>
                  </w:rPr>
                </w:pPr>
                <w:r w:rsidRPr="005872A9">
                  <w:rPr>
                    <w:rStyle w:val="PlaceholderText"/>
                    <w:rFonts w:ascii="Arial" w:hAnsi="Arial" w:cs="Arial"/>
                    <w:sz w:val="18"/>
                    <w:szCs w:val="18"/>
                  </w:rPr>
                  <w:t>Click here to enter text.</w:t>
                </w:r>
              </w:p>
            </w:tc>
          </w:sdtContent>
        </w:sdt>
      </w:tr>
      <w:tr w:rsidR="00122A38" w:rsidRPr="005872A9" w:rsidTr="00122A38">
        <w:tc>
          <w:tcPr>
            <w:tcW w:w="3192" w:type="dxa"/>
            <w:shd w:val="clear" w:color="auto" w:fill="E7E6E6" w:themeFill="background2"/>
          </w:tcPr>
          <w:p w:rsidR="00122A38" w:rsidRPr="005872A9" w:rsidRDefault="00122A38" w:rsidP="006A2909">
            <w:pPr>
              <w:pStyle w:val="ListParagraph"/>
              <w:spacing w:line="288" w:lineRule="auto"/>
              <w:ind w:left="0"/>
              <w:jc w:val="both"/>
              <w:rPr>
                <w:rFonts w:ascii="Arial" w:hAnsi="Arial" w:cs="Arial"/>
                <w:b/>
                <w:sz w:val="18"/>
                <w:szCs w:val="18"/>
                <w:lang w:val="en-US"/>
              </w:rPr>
            </w:pPr>
            <w:r w:rsidRPr="005872A9">
              <w:rPr>
                <w:rFonts w:ascii="Arial" w:hAnsi="Arial" w:cs="Arial"/>
                <w:b/>
                <w:sz w:val="18"/>
                <w:szCs w:val="18"/>
                <w:lang w:val="en-US"/>
              </w:rPr>
              <w:t>Provide the following financial figures in Singapore dollars</w:t>
            </w:r>
          </w:p>
        </w:tc>
        <w:tc>
          <w:tcPr>
            <w:tcW w:w="5104" w:type="dxa"/>
            <w:gridSpan w:val="3"/>
            <w:shd w:val="clear" w:color="auto" w:fill="E7E6E6" w:themeFill="background2"/>
          </w:tcPr>
          <w:p w:rsidR="00122A38" w:rsidRPr="005872A9" w:rsidRDefault="00122A38" w:rsidP="006A2909">
            <w:pPr>
              <w:pStyle w:val="ListParagraph"/>
              <w:spacing w:line="288" w:lineRule="auto"/>
              <w:ind w:left="0"/>
              <w:jc w:val="center"/>
              <w:rPr>
                <w:rFonts w:ascii="Arial" w:hAnsi="Arial" w:cs="Arial"/>
                <w:b/>
                <w:sz w:val="18"/>
                <w:szCs w:val="18"/>
                <w:lang w:val="en-US"/>
              </w:rPr>
            </w:pPr>
            <w:r w:rsidRPr="005872A9">
              <w:rPr>
                <w:rFonts w:ascii="Arial" w:hAnsi="Arial" w:cs="Arial"/>
                <w:b/>
                <w:sz w:val="18"/>
                <w:szCs w:val="18"/>
                <w:lang w:val="en-US"/>
              </w:rPr>
              <w:t>Financial year ended</w:t>
            </w:r>
            <w:r w:rsidR="00BA1637" w:rsidRPr="005872A9">
              <w:rPr>
                <w:rFonts w:ascii="Arial" w:hAnsi="Arial" w:cs="Arial"/>
                <w:b/>
                <w:sz w:val="18"/>
                <w:szCs w:val="18"/>
                <w:lang w:val="en-US"/>
              </w:rPr>
              <w:t>, in descending order</w:t>
            </w:r>
          </w:p>
        </w:tc>
      </w:tr>
      <w:tr w:rsidR="00122A38" w:rsidRPr="005872A9" w:rsidTr="00122A38">
        <w:tc>
          <w:tcPr>
            <w:tcW w:w="3192" w:type="dxa"/>
            <w:vMerge w:val="restart"/>
            <w:shd w:val="clear" w:color="auto" w:fill="auto"/>
          </w:tcPr>
          <w:p w:rsidR="00122A38" w:rsidRPr="005872A9" w:rsidRDefault="00122A38" w:rsidP="006A2909">
            <w:pPr>
              <w:pStyle w:val="ListParagraph"/>
              <w:spacing w:line="288" w:lineRule="auto"/>
              <w:ind w:left="0"/>
              <w:jc w:val="both"/>
              <w:rPr>
                <w:rFonts w:ascii="Arial" w:hAnsi="Arial" w:cs="Arial"/>
                <w:sz w:val="18"/>
                <w:szCs w:val="18"/>
                <w:lang w:val="en-US"/>
              </w:rPr>
            </w:pPr>
          </w:p>
        </w:tc>
        <w:tc>
          <w:tcPr>
            <w:tcW w:w="1710" w:type="dxa"/>
            <w:shd w:val="clear" w:color="auto" w:fill="E7E6E6" w:themeFill="background2"/>
          </w:tcPr>
          <w:p w:rsidR="00122A38" w:rsidRPr="005872A9" w:rsidRDefault="00122A38" w:rsidP="006A2909">
            <w:pPr>
              <w:pStyle w:val="ListParagraph"/>
              <w:spacing w:line="288" w:lineRule="auto"/>
              <w:ind w:left="0"/>
              <w:jc w:val="center"/>
              <w:rPr>
                <w:rFonts w:ascii="Arial" w:hAnsi="Arial" w:cs="Arial"/>
                <w:b/>
                <w:sz w:val="18"/>
                <w:szCs w:val="18"/>
                <w:lang w:val="en-US"/>
              </w:rPr>
            </w:pPr>
            <w:r w:rsidRPr="005872A9">
              <w:rPr>
                <w:rFonts w:ascii="Arial" w:hAnsi="Arial" w:cs="Arial"/>
                <w:b/>
                <w:sz w:val="18"/>
                <w:szCs w:val="18"/>
                <w:lang w:val="en-US"/>
              </w:rPr>
              <w:t>Year 1</w:t>
            </w:r>
          </w:p>
        </w:tc>
        <w:tc>
          <w:tcPr>
            <w:tcW w:w="1710" w:type="dxa"/>
            <w:shd w:val="clear" w:color="auto" w:fill="E7E6E6" w:themeFill="background2"/>
          </w:tcPr>
          <w:p w:rsidR="00122A38" w:rsidRPr="005872A9" w:rsidRDefault="00122A38" w:rsidP="006A2909">
            <w:pPr>
              <w:pStyle w:val="ListParagraph"/>
              <w:spacing w:line="288" w:lineRule="auto"/>
              <w:ind w:left="0"/>
              <w:jc w:val="center"/>
              <w:rPr>
                <w:rFonts w:ascii="Arial" w:hAnsi="Arial" w:cs="Arial"/>
                <w:b/>
                <w:sz w:val="18"/>
                <w:szCs w:val="18"/>
                <w:lang w:val="en-US"/>
              </w:rPr>
            </w:pPr>
            <w:r w:rsidRPr="005872A9">
              <w:rPr>
                <w:rFonts w:ascii="Arial" w:hAnsi="Arial" w:cs="Arial"/>
                <w:b/>
                <w:sz w:val="18"/>
                <w:szCs w:val="18"/>
                <w:lang w:val="en-US"/>
              </w:rPr>
              <w:t>Year 2</w:t>
            </w:r>
          </w:p>
        </w:tc>
        <w:tc>
          <w:tcPr>
            <w:tcW w:w="1684" w:type="dxa"/>
            <w:shd w:val="clear" w:color="auto" w:fill="E7E6E6" w:themeFill="background2"/>
          </w:tcPr>
          <w:p w:rsidR="00122A38" w:rsidRPr="005872A9" w:rsidRDefault="00122A38" w:rsidP="006A2909">
            <w:pPr>
              <w:pStyle w:val="ListParagraph"/>
              <w:spacing w:line="288" w:lineRule="auto"/>
              <w:ind w:left="0"/>
              <w:jc w:val="center"/>
              <w:rPr>
                <w:rFonts w:ascii="Arial" w:hAnsi="Arial" w:cs="Arial"/>
                <w:b/>
                <w:sz w:val="18"/>
                <w:szCs w:val="18"/>
                <w:lang w:val="en-US"/>
              </w:rPr>
            </w:pPr>
            <w:r w:rsidRPr="005872A9">
              <w:rPr>
                <w:rFonts w:ascii="Arial" w:hAnsi="Arial" w:cs="Arial"/>
                <w:b/>
                <w:sz w:val="18"/>
                <w:szCs w:val="18"/>
                <w:lang w:val="en-US"/>
              </w:rPr>
              <w:t>Year 3</w:t>
            </w:r>
          </w:p>
        </w:tc>
      </w:tr>
      <w:tr w:rsidR="00122A38" w:rsidRPr="005872A9" w:rsidTr="00122A38">
        <w:trPr>
          <w:trHeight w:val="54"/>
        </w:trPr>
        <w:tc>
          <w:tcPr>
            <w:tcW w:w="3192" w:type="dxa"/>
            <w:vMerge/>
          </w:tcPr>
          <w:p w:rsidR="00122A38" w:rsidRPr="005872A9" w:rsidRDefault="00122A38" w:rsidP="006A2909">
            <w:pPr>
              <w:pStyle w:val="ListParagraph"/>
              <w:spacing w:line="288" w:lineRule="auto"/>
              <w:ind w:left="0"/>
              <w:jc w:val="both"/>
              <w:rPr>
                <w:rFonts w:ascii="Arial" w:hAnsi="Arial" w:cs="Arial"/>
                <w:sz w:val="18"/>
                <w:szCs w:val="18"/>
                <w:lang w:val="en-US"/>
              </w:rPr>
            </w:pPr>
          </w:p>
        </w:tc>
        <w:tc>
          <w:tcPr>
            <w:tcW w:w="1710" w:type="dxa"/>
            <w:shd w:val="clear" w:color="auto" w:fill="DEEAF6" w:themeFill="accent1" w:themeFillTint="33"/>
          </w:tcPr>
          <w:p w:rsidR="00122A38" w:rsidRPr="005872A9" w:rsidRDefault="00000000" w:rsidP="006A2909">
            <w:pPr>
              <w:pStyle w:val="ListParagraph"/>
              <w:spacing w:line="288" w:lineRule="auto"/>
              <w:ind w:left="0"/>
              <w:rPr>
                <w:rFonts w:ascii="Arial" w:hAnsi="Arial" w:cs="Arial"/>
                <w:b/>
                <w:sz w:val="18"/>
                <w:szCs w:val="18"/>
                <w:lang w:val="en-US"/>
              </w:rPr>
            </w:pPr>
            <w:sdt>
              <w:sdtPr>
                <w:rPr>
                  <w:rFonts w:ascii="Arial" w:hAnsi="Arial" w:cs="Arial"/>
                  <w:b/>
                  <w:sz w:val="18"/>
                  <w:szCs w:val="18"/>
                  <w:lang w:val="en-US"/>
                </w:rPr>
                <w:id w:val="1107159013"/>
                <w:placeholder>
                  <w:docPart w:val="C870D0EC3FF84CEE94849F6DBE4D8B67"/>
                </w:placeholder>
                <w:showingPlcHdr/>
                <w:date>
                  <w:dateFormat w:val="dd-MM-yy"/>
                  <w:lid w:val="en-SG"/>
                  <w:storeMappedDataAs w:val="dateTime"/>
                  <w:calendar w:val="gregorian"/>
                </w:date>
              </w:sdtPr>
              <w:sdtContent>
                <w:r w:rsidR="00122A38" w:rsidRPr="005872A9">
                  <w:rPr>
                    <w:rStyle w:val="PlaceholderText"/>
                    <w:rFonts w:ascii="Arial" w:hAnsi="Arial" w:cs="Arial"/>
                    <w:sz w:val="18"/>
                    <w:szCs w:val="18"/>
                  </w:rPr>
                  <w:t>Click here to enter a date.</w:t>
                </w:r>
              </w:sdtContent>
            </w:sdt>
          </w:p>
          <w:p w:rsidR="00122A38" w:rsidRPr="005872A9" w:rsidRDefault="00122A38" w:rsidP="006A2909">
            <w:pPr>
              <w:pStyle w:val="ListParagraph"/>
              <w:spacing w:line="288" w:lineRule="auto"/>
              <w:ind w:left="0"/>
              <w:rPr>
                <w:rFonts w:ascii="Arial" w:hAnsi="Arial" w:cs="Arial"/>
                <w:b/>
                <w:sz w:val="18"/>
                <w:szCs w:val="18"/>
                <w:lang w:val="en-US"/>
              </w:rPr>
            </w:pPr>
          </w:p>
          <w:p w:rsidR="00122A38" w:rsidRPr="005872A9" w:rsidRDefault="00000000" w:rsidP="006A2909">
            <w:pPr>
              <w:pStyle w:val="ListParagraph"/>
              <w:spacing w:line="288" w:lineRule="auto"/>
              <w:ind w:left="0"/>
              <w:rPr>
                <w:rFonts w:ascii="Arial" w:hAnsi="Arial" w:cs="Arial"/>
                <w:b/>
                <w:sz w:val="18"/>
                <w:szCs w:val="18"/>
                <w:lang w:val="en-US"/>
              </w:rPr>
            </w:pPr>
            <w:sdt>
              <w:sdtPr>
                <w:rPr>
                  <w:rFonts w:ascii="Arial" w:hAnsi="Arial" w:cs="Arial"/>
                  <w:sz w:val="18"/>
                  <w:szCs w:val="18"/>
                  <w:lang w:val="en-GB"/>
                </w:rPr>
                <w:id w:val="-1856338642"/>
                <w14:checkbox>
                  <w14:checked w14:val="0"/>
                  <w14:checkedState w14:val="2612" w14:font="MS Gothic"/>
                  <w14:uncheckedState w14:val="2610" w14:font="MS Gothic"/>
                </w14:checkbox>
              </w:sdtPr>
              <w:sdtContent>
                <w:r w:rsidR="00122A38" w:rsidRPr="005872A9">
                  <w:rPr>
                    <w:rFonts w:ascii="Segoe UI Symbol" w:eastAsia="MS Gothic" w:hAnsi="Segoe UI Symbol" w:cs="Segoe UI Symbol"/>
                    <w:sz w:val="18"/>
                    <w:szCs w:val="18"/>
                    <w:lang w:val="en-GB"/>
                  </w:rPr>
                  <w:t>☐</w:t>
                </w:r>
              </w:sdtContent>
            </w:sdt>
            <w:r w:rsidR="00122A38" w:rsidRPr="005872A9">
              <w:rPr>
                <w:rFonts w:ascii="Arial" w:hAnsi="Arial" w:cs="Arial"/>
                <w:sz w:val="18"/>
                <w:szCs w:val="18"/>
                <w:lang w:val="en-GB"/>
              </w:rPr>
              <w:t xml:space="preserve"> </w:t>
            </w:r>
            <w:proofErr w:type="gramStart"/>
            <w:r w:rsidR="00122A38" w:rsidRPr="005872A9">
              <w:rPr>
                <w:rFonts w:ascii="Arial" w:hAnsi="Arial" w:cs="Arial"/>
                <w:sz w:val="18"/>
                <w:szCs w:val="18"/>
                <w:lang w:val="en-GB"/>
              </w:rPr>
              <w:t>N.A</w:t>
            </w:r>
            <w:proofErr w:type="gramEnd"/>
          </w:p>
        </w:tc>
        <w:tc>
          <w:tcPr>
            <w:tcW w:w="1710" w:type="dxa"/>
            <w:shd w:val="clear" w:color="auto" w:fill="DEEAF6" w:themeFill="accent1" w:themeFillTint="33"/>
          </w:tcPr>
          <w:p w:rsidR="00122A38" w:rsidRPr="005872A9" w:rsidRDefault="00000000" w:rsidP="006A2909">
            <w:pPr>
              <w:pStyle w:val="ListParagraph"/>
              <w:spacing w:line="288" w:lineRule="auto"/>
              <w:ind w:left="0"/>
              <w:rPr>
                <w:rFonts w:ascii="Arial" w:hAnsi="Arial" w:cs="Arial"/>
                <w:b/>
                <w:sz w:val="18"/>
                <w:szCs w:val="18"/>
                <w:lang w:val="en-US"/>
              </w:rPr>
            </w:pPr>
            <w:sdt>
              <w:sdtPr>
                <w:rPr>
                  <w:rFonts w:ascii="Arial" w:hAnsi="Arial" w:cs="Arial"/>
                  <w:b/>
                  <w:sz w:val="18"/>
                  <w:szCs w:val="18"/>
                  <w:lang w:val="en-US"/>
                </w:rPr>
                <w:id w:val="770206795"/>
                <w:placeholder>
                  <w:docPart w:val="86188BF45EA94B20B54002C7E7ABC9E2"/>
                </w:placeholder>
                <w:showingPlcHdr/>
                <w:date>
                  <w:dateFormat w:val="dd-MM-yy"/>
                  <w:lid w:val="en-SG"/>
                  <w:storeMappedDataAs w:val="dateTime"/>
                  <w:calendar w:val="gregorian"/>
                </w:date>
              </w:sdtPr>
              <w:sdtContent>
                <w:r w:rsidR="00122A38" w:rsidRPr="005872A9">
                  <w:rPr>
                    <w:rStyle w:val="PlaceholderText"/>
                    <w:rFonts w:ascii="Arial" w:hAnsi="Arial" w:cs="Arial"/>
                    <w:sz w:val="18"/>
                    <w:szCs w:val="18"/>
                  </w:rPr>
                  <w:t>Click here to enter a date.</w:t>
                </w:r>
              </w:sdtContent>
            </w:sdt>
          </w:p>
          <w:p w:rsidR="00122A38" w:rsidRPr="005872A9" w:rsidRDefault="00122A38" w:rsidP="006A2909">
            <w:pPr>
              <w:pStyle w:val="ListParagraph"/>
              <w:spacing w:line="288" w:lineRule="auto"/>
              <w:ind w:left="0"/>
              <w:rPr>
                <w:rFonts w:ascii="Arial" w:hAnsi="Arial" w:cs="Arial"/>
                <w:b/>
                <w:sz w:val="18"/>
                <w:szCs w:val="18"/>
                <w:lang w:val="en-US"/>
              </w:rPr>
            </w:pPr>
          </w:p>
          <w:p w:rsidR="00122A38" w:rsidRPr="005872A9" w:rsidRDefault="00000000" w:rsidP="006A2909">
            <w:pPr>
              <w:pStyle w:val="ListParagraph"/>
              <w:spacing w:line="288" w:lineRule="auto"/>
              <w:ind w:left="0"/>
              <w:rPr>
                <w:rFonts w:ascii="Arial" w:hAnsi="Arial" w:cs="Arial"/>
                <w:color w:val="DEEAF6" w:themeColor="accent1" w:themeTint="33"/>
                <w:sz w:val="18"/>
                <w:szCs w:val="18"/>
                <w:lang w:val="en-US"/>
              </w:rPr>
            </w:pPr>
            <w:sdt>
              <w:sdtPr>
                <w:rPr>
                  <w:rFonts w:ascii="Arial" w:hAnsi="Arial" w:cs="Arial"/>
                  <w:sz w:val="18"/>
                  <w:szCs w:val="18"/>
                  <w:lang w:val="en-GB"/>
                </w:rPr>
                <w:id w:val="1344663384"/>
                <w14:checkbox>
                  <w14:checked w14:val="0"/>
                  <w14:checkedState w14:val="2612" w14:font="MS Gothic"/>
                  <w14:uncheckedState w14:val="2610" w14:font="MS Gothic"/>
                </w14:checkbox>
              </w:sdtPr>
              <w:sdtContent>
                <w:r w:rsidR="00122A38" w:rsidRPr="005872A9">
                  <w:rPr>
                    <w:rFonts w:ascii="Segoe UI Symbol" w:eastAsia="MS Gothic" w:hAnsi="Segoe UI Symbol" w:cs="Segoe UI Symbol"/>
                    <w:sz w:val="18"/>
                    <w:szCs w:val="18"/>
                    <w:lang w:val="en-GB"/>
                  </w:rPr>
                  <w:t>☐</w:t>
                </w:r>
              </w:sdtContent>
            </w:sdt>
            <w:r w:rsidR="00122A38" w:rsidRPr="005872A9">
              <w:rPr>
                <w:rFonts w:ascii="Arial" w:hAnsi="Arial" w:cs="Arial"/>
                <w:sz w:val="18"/>
                <w:szCs w:val="18"/>
                <w:lang w:val="en-GB"/>
              </w:rPr>
              <w:t xml:space="preserve"> N.A.</w:t>
            </w:r>
          </w:p>
        </w:tc>
        <w:tc>
          <w:tcPr>
            <w:tcW w:w="1684" w:type="dxa"/>
            <w:shd w:val="clear" w:color="auto" w:fill="DEEAF6" w:themeFill="accent1" w:themeFillTint="33"/>
          </w:tcPr>
          <w:p w:rsidR="00122A38" w:rsidRPr="005872A9" w:rsidRDefault="00000000" w:rsidP="006A2909">
            <w:pPr>
              <w:pStyle w:val="ListParagraph"/>
              <w:spacing w:line="288" w:lineRule="auto"/>
              <w:ind w:left="0"/>
              <w:rPr>
                <w:rFonts w:ascii="Arial" w:hAnsi="Arial" w:cs="Arial"/>
                <w:b/>
                <w:sz w:val="18"/>
                <w:szCs w:val="18"/>
                <w:lang w:val="en-US"/>
              </w:rPr>
            </w:pPr>
            <w:sdt>
              <w:sdtPr>
                <w:rPr>
                  <w:rFonts w:ascii="Arial" w:hAnsi="Arial" w:cs="Arial"/>
                  <w:b/>
                  <w:sz w:val="18"/>
                  <w:szCs w:val="18"/>
                  <w:lang w:val="en-US"/>
                </w:rPr>
                <w:id w:val="1401634842"/>
                <w:placeholder>
                  <w:docPart w:val="6CDC0DA649E048268B05EE169123C10C"/>
                </w:placeholder>
                <w:showingPlcHdr/>
                <w:date>
                  <w:dateFormat w:val="dd-MM-yy"/>
                  <w:lid w:val="en-SG"/>
                  <w:storeMappedDataAs w:val="dateTime"/>
                  <w:calendar w:val="gregorian"/>
                </w:date>
              </w:sdtPr>
              <w:sdtContent>
                <w:r w:rsidR="00122A38" w:rsidRPr="005872A9">
                  <w:rPr>
                    <w:rStyle w:val="PlaceholderText"/>
                    <w:rFonts w:ascii="Arial" w:hAnsi="Arial" w:cs="Arial"/>
                    <w:sz w:val="18"/>
                    <w:szCs w:val="18"/>
                  </w:rPr>
                  <w:t>Click here to enter a date.</w:t>
                </w:r>
              </w:sdtContent>
            </w:sdt>
          </w:p>
          <w:p w:rsidR="00122A38" w:rsidRPr="005872A9" w:rsidRDefault="00122A38" w:rsidP="006A2909">
            <w:pPr>
              <w:pStyle w:val="ListParagraph"/>
              <w:spacing w:line="288" w:lineRule="auto"/>
              <w:ind w:left="0"/>
              <w:rPr>
                <w:rFonts w:ascii="Arial" w:hAnsi="Arial" w:cs="Arial"/>
                <w:b/>
                <w:sz w:val="18"/>
                <w:szCs w:val="18"/>
                <w:lang w:val="en-US"/>
              </w:rPr>
            </w:pPr>
          </w:p>
          <w:p w:rsidR="00122A38" w:rsidRPr="005872A9" w:rsidRDefault="00000000" w:rsidP="006A2909">
            <w:pPr>
              <w:pStyle w:val="ListParagraph"/>
              <w:spacing w:line="288" w:lineRule="auto"/>
              <w:ind w:left="0"/>
              <w:rPr>
                <w:rFonts w:ascii="Arial" w:hAnsi="Arial" w:cs="Arial"/>
                <w:color w:val="DEEAF6" w:themeColor="accent1" w:themeTint="33"/>
                <w:sz w:val="18"/>
                <w:szCs w:val="18"/>
                <w:lang w:val="en-US"/>
              </w:rPr>
            </w:pPr>
            <w:sdt>
              <w:sdtPr>
                <w:rPr>
                  <w:rFonts w:ascii="Arial" w:hAnsi="Arial" w:cs="Arial"/>
                  <w:sz w:val="18"/>
                  <w:szCs w:val="18"/>
                  <w:lang w:val="en-GB"/>
                </w:rPr>
                <w:id w:val="-123315498"/>
                <w14:checkbox>
                  <w14:checked w14:val="0"/>
                  <w14:checkedState w14:val="2612" w14:font="MS Gothic"/>
                  <w14:uncheckedState w14:val="2610" w14:font="MS Gothic"/>
                </w14:checkbox>
              </w:sdtPr>
              <w:sdtContent>
                <w:r w:rsidR="00122A38" w:rsidRPr="005872A9">
                  <w:rPr>
                    <w:rFonts w:ascii="Segoe UI Symbol" w:eastAsia="MS Gothic" w:hAnsi="Segoe UI Symbol" w:cs="Segoe UI Symbol"/>
                    <w:sz w:val="18"/>
                    <w:szCs w:val="18"/>
                    <w:lang w:val="en-GB"/>
                  </w:rPr>
                  <w:t>☐</w:t>
                </w:r>
              </w:sdtContent>
            </w:sdt>
            <w:r w:rsidR="00122A38" w:rsidRPr="005872A9">
              <w:rPr>
                <w:rFonts w:ascii="Arial" w:hAnsi="Arial" w:cs="Arial"/>
                <w:sz w:val="18"/>
                <w:szCs w:val="18"/>
                <w:lang w:val="en-GB"/>
              </w:rPr>
              <w:t xml:space="preserve"> N.A.</w:t>
            </w:r>
          </w:p>
        </w:tc>
      </w:tr>
      <w:tr w:rsidR="00122A38" w:rsidRPr="005872A9" w:rsidTr="00516551">
        <w:tc>
          <w:tcPr>
            <w:tcW w:w="8296" w:type="dxa"/>
            <w:gridSpan w:val="4"/>
          </w:tcPr>
          <w:p w:rsidR="00122A38" w:rsidRPr="005872A9" w:rsidRDefault="00000000" w:rsidP="006A2909">
            <w:pPr>
              <w:pStyle w:val="ListParagraph"/>
              <w:spacing w:line="288" w:lineRule="auto"/>
              <w:ind w:left="0"/>
              <w:jc w:val="both"/>
              <w:rPr>
                <w:rFonts w:ascii="Arial" w:hAnsi="Arial" w:cs="Arial"/>
                <w:b/>
                <w:sz w:val="18"/>
                <w:szCs w:val="18"/>
                <w:lang w:val="en-US"/>
              </w:rPr>
            </w:pPr>
            <w:sdt>
              <w:sdtPr>
                <w:rPr>
                  <w:rFonts w:ascii="Arial" w:hAnsi="Arial" w:cs="Arial"/>
                  <w:sz w:val="20"/>
                  <w:szCs w:val="20"/>
                  <w:lang w:val="en-GB"/>
                </w:rPr>
                <w:id w:val="-913153935"/>
                <w:placeholder>
                  <w:docPart w:val="67076B788B71472BA9B244D24D4B3DA8"/>
                </w:placeholder>
              </w:sdtPr>
              <w:sdtContent>
                <w:r w:rsidR="00122A38" w:rsidRPr="005872A9">
                  <w:rPr>
                    <w:rFonts w:ascii="Arial" w:hAnsi="Arial" w:cs="Arial"/>
                    <w:b/>
                    <w:sz w:val="18"/>
                    <w:szCs w:val="18"/>
                    <w:lang w:val="en-US"/>
                  </w:rPr>
                  <w:t>C</w:t>
                </w:r>
              </w:sdtContent>
            </w:sdt>
            <w:r w:rsidR="00122A38" w:rsidRPr="005872A9">
              <w:rPr>
                <w:rFonts w:ascii="Arial" w:hAnsi="Arial" w:cs="Arial"/>
                <w:b/>
                <w:sz w:val="18"/>
                <w:szCs w:val="18"/>
                <w:lang w:val="en-US"/>
              </w:rPr>
              <w:t>onsolidated/ Group financial statements</w:t>
            </w:r>
          </w:p>
        </w:tc>
      </w:tr>
      <w:tr w:rsidR="00122A38" w:rsidRPr="005872A9" w:rsidTr="00122A38">
        <w:tc>
          <w:tcPr>
            <w:tcW w:w="3192" w:type="dxa"/>
          </w:tcPr>
          <w:p w:rsidR="00122A38" w:rsidRPr="005872A9" w:rsidRDefault="00122A38" w:rsidP="006A2909">
            <w:pPr>
              <w:pStyle w:val="ListParagraph"/>
              <w:spacing w:line="288" w:lineRule="auto"/>
              <w:ind w:left="0"/>
              <w:jc w:val="both"/>
              <w:rPr>
                <w:rFonts w:ascii="Arial" w:hAnsi="Arial" w:cs="Arial"/>
                <w:sz w:val="18"/>
                <w:szCs w:val="18"/>
                <w:lang w:val="en-US"/>
              </w:rPr>
            </w:pPr>
            <w:r w:rsidRPr="005872A9">
              <w:rPr>
                <w:rFonts w:ascii="Arial" w:hAnsi="Arial" w:cs="Arial"/>
                <w:sz w:val="18"/>
                <w:szCs w:val="18"/>
                <w:lang w:val="en-US"/>
              </w:rPr>
              <w:t>Are the statements audited? (Yes/No)</w:t>
            </w:r>
          </w:p>
        </w:tc>
        <w:sdt>
          <w:sdtPr>
            <w:rPr>
              <w:rFonts w:ascii="Arial" w:hAnsi="Arial" w:cs="Arial"/>
              <w:sz w:val="18"/>
              <w:szCs w:val="18"/>
              <w:lang w:val="en-US"/>
            </w:rPr>
            <w:id w:val="-801852648"/>
            <w:placeholder>
              <w:docPart w:val="FE5146F18136429CA7894C7A99667135"/>
            </w:placeholder>
            <w:showingPlcHdr/>
          </w:sdtPr>
          <w:sdtContent>
            <w:tc>
              <w:tcPr>
                <w:tcW w:w="1710" w:type="dxa"/>
                <w:shd w:val="clear" w:color="auto" w:fill="DEEAF6" w:themeFill="accent1" w:themeFillTint="33"/>
              </w:tcPr>
              <w:p w:rsidR="00122A38" w:rsidRPr="005872A9" w:rsidRDefault="00122A38" w:rsidP="006A2909">
                <w:pPr>
                  <w:pStyle w:val="ListParagraph"/>
                  <w:spacing w:line="288" w:lineRule="auto"/>
                  <w:ind w:left="0"/>
                  <w:jc w:val="both"/>
                  <w:rPr>
                    <w:rFonts w:ascii="Arial" w:hAnsi="Arial" w:cs="Arial"/>
                    <w:sz w:val="18"/>
                    <w:szCs w:val="18"/>
                    <w:lang w:val="en-US"/>
                  </w:rPr>
                </w:pPr>
                <w:r w:rsidRPr="005872A9">
                  <w:rPr>
                    <w:rStyle w:val="PlaceholderText"/>
                    <w:rFonts w:ascii="Arial" w:hAnsi="Arial" w:cs="Arial"/>
                    <w:sz w:val="18"/>
                    <w:szCs w:val="18"/>
                  </w:rPr>
                  <w:t>Click here to enter text.</w:t>
                </w:r>
              </w:p>
            </w:tc>
          </w:sdtContent>
        </w:sdt>
        <w:sdt>
          <w:sdtPr>
            <w:rPr>
              <w:rFonts w:ascii="Arial" w:hAnsi="Arial" w:cs="Arial"/>
              <w:sz w:val="18"/>
              <w:szCs w:val="18"/>
              <w:lang w:val="en-US"/>
            </w:rPr>
            <w:id w:val="-1978391"/>
            <w:placeholder>
              <w:docPart w:val="A25E5A83918B4282B8860B2501A44EC4"/>
            </w:placeholder>
            <w:showingPlcHdr/>
          </w:sdtPr>
          <w:sdtContent>
            <w:tc>
              <w:tcPr>
                <w:tcW w:w="1710" w:type="dxa"/>
                <w:shd w:val="clear" w:color="auto" w:fill="DEEAF6" w:themeFill="accent1" w:themeFillTint="33"/>
              </w:tcPr>
              <w:p w:rsidR="00122A38" w:rsidRPr="005872A9" w:rsidRDefault="00122A38" w:rsidP="006A2909">
                <w:pPr>
                  <w:pStyle w:val="ListParagraph"/>
                  <w:spacing w:line="288" w:lineRule="auto"/>
                  <w:ind w:left="0"/>
                  <w:jc w:val="both"/>
                  <w:rPr>
                    <w:rFonts w:ascii="Arial" w:hAnsi="Arial" w:cs="Arial"/>
                    <w:sz w:val="18"/>
                    <w:szCs w:val="18"/>
                    <w:lang w:val="en-US"/>
                  </w:rPr>
                </w:pPr>
                <w:r w:rsidRPr="005872A9">
                  <w:rPr>
                    <w:rStyle w:val="PlaceholderText"/>
                    <w:rFonts w:ascii="Arial" w:hAnsi="Arial" w:cs="Arial"/>
                    <w:sz w:val="18"/>
                    <w:szCs w:val="18"/>
                  </w:rPr>
                  <w:t>Click here to enter text.</w:t>
                </w:r>
              </w:p>
            </w:tc>
          </w:sdtContent>
        </w:sdt>
        <w:tc>
          <w:tcPr>
            <w:tcW w:w="1684" w:type="dxa"/>
            <w:shd w:val="clear" w:color="auto" w:fill="DEEAF6" w:themeFill="accent1" w:themeFillTint="33"/>
          </w:tcPr>
          <w:p w:rsidR="00122A38" w:rsidRPr="005872A9" w:rsidRDefault="00000000" w:rsidP="006A2909">
            <w:pPr>
              <w:pStyle w:val="ListParagraph"/>
              <w:spacing w:line="288" w:lineRule="auto"/>
              <w:ind w:left="0"/>
              <w:jc w:val="both"/>
              <w:rPr>
                <w:rFonts w:ascii="Arial" w:hAnsi="Arial" w:cs="Arial"/>
                <w:sz w:val="18"/>
                <w:szCs w:val="18"/>
                <w:lang w:val="en-US"/>
              </w:rPr>
            </w:pPr>
            <w:sdt>
              <w:sdtPr>
                <w:rPr>
                  <w:rFonts w:ascii="Arial" w:hAnsi="Arial" w:cs="Arial"/>
                  <w:sz w:val="18"/>
                  <w:szCs w:val="18"/>
                  <w:lang w:val="en-US"/>
                </w:rPr>
                <w:id w:val="87978376"/>
                <w:placeholder>
                  <w:docPart w:val="9565FBC53662425CA6C350FC4B4D48ED"/>
                </w:placeholder>
                <w:showingPlcHdr/>
              </w:sdtPr>
              <w:sdtContent>
                <w:r w:rsidR="00122A38" w:rsidRPr="005872A9">
                  <w:rPr>
                    <w:rStyle w:val="PlaceholderText"/>
                    <w:rFonts w:ascii="Arial" w:hAnsi="Arial" w:cs="Arial"/>
                    <w:sz w:val="18"/>
                    <w:szCs w:val="18"/>
                  </w:rPr>
                  <w:t>Click here to enter text.</w:t>
                </w:r>
              </w:sdtContent>
            </w:sdt>
          </w:p>
        </w:tc>
      </w:tr>
      <w:tr w:rsidR="00122A38" w:rsidRPr="005872A9" w:rsidTr="00122A38">
        <w:tc>
          <w:tcPr>
            <w:tcW w:w="3192" w:type="dxa"/>
          </w:tcPr>
          <w:p w:rsidR="00122A38" w:rsidRPr="005872A9" w:rsidRDefault="00122A38" w:rsidP="006A2909">
            <w:pPr>
              <w:pStyle w:val="ListParagraph"/>
              <w:spacing w:line="288" w:lineRule="auto"/>
              <w:ind w:left="0"/>
              <w:jc w:val="both"/>
              <w:rPr>
                <w:rFonts w:ascii="Arial" w:hAnsi="Arial" w:cs="Arial"/>
                <w:sz w:val="18"/>
                <w:szCs w:val="18"/>
                <w:lang w:val="en-US"/>
              </w:rPr>
            </w:pPr>
            <w:r w:rsidRPr="005872A9">
              <w:rPr>
                <w:rFonts w:ascii="Arial" w:hAnsi="Arial" w:cs="Arial"/>
                <w:sz w:val="18"/>
                <w:szCs w:val="18"/>
                <w:lang w:val="en-US"/>
              </w:rPr>
              <w:t>Revenue (S$)</w:t>
            </w:r>
          </w:p>
        </w:tc>
        <w:sdt>
          <w:sdtPr>
            <w:rPr>
              <w:rFonts w:ascii="Arial" w:hAnsi="Arial" w:cs="Arial"/>
              <w:sz w:val="18"/>
              <w:szCs w:val="18"/>
              <w:lang w:val="en-US"/>
            </w:rPr>
            <w:id w:val="2110696076"/>
            <w:placeholder>
              <w:docPart w:val="A62AECCD00074BC8BAD94A456C63CD45"/>
            </w:placeholder>
            <w:showingPlcHdr/>
          </w:sdtPr>
          <w:sdtContent>
            <w:tc>
              <w:tcPr>
                <w:tcW w:w="1710" w:type="dxa"/>
                <w:shd w:val="clear" w:color="auto" w:fill="DEEAF6" w:themeFill="accent1" w:themeFillTint="33"/>
              </w:tcPr>
              <w:p w:rsidR="00122A38" w:rsidRPr="005872A9" w:rsidRDefault="00122A38" w:rsidP="006A2909">
                <w:pPr>
                  <w:pStyle w:val="ListParagraph"/>
                  <w:spacing w:line="288" w:lineRule="auto"/>
                  <w:ind w:left="0"/>
                  <w:jc w:val="both"/>
                  <w:rPr>
                    <w:rFonts w:ascii="Arial" w:hAnsi="Arial" w:cs="Arial"/>
                    <w:sz w:val="18"/>
                    <w:szCs w:val="18"/>
                    <w:lang w:val="en-US"/>
                  </w:rPr>
                </w:pPr>
                <w:r w:rsidRPr="005872A9">
                  <w:rPr>
                    <w:rStyle w:val="PlaceholderText"/>
                    <w:rFonts w:ascii="Arial" w:hAnsi="Arial" w:cs="Arial"/>
                    <w:sz w:val="18"/>
                    <w:szCs w:val="18"/>
                  </w:rPr>
                  <w:t>Click here to enter text.</w:t>
                </w:r>
              </w:p>
            </w:tc>
          </w:sdtContent>
        </w:sdt>
        <w:sdt>
          <w:sdtPr>
            <w:rPr>
              <w:rFonts w:ascii="Arial" w:hAnsi="Arial" w:cs="Arial"/>
              <w:sz w:val="18"/>
              <w:szCs w:val="18"/>
              <w:lang w:val="en-US"/>
            </w:rPr>
            <w:id w:val="699603483"/>
            <w:placeholder>
              <w:docPart w:val="31A7FB92D90C495589B891EA74103DC3"/>
            </w:placeholder>
            <w:showingPlcHdr/>
          </w:sdtPr>
          <w:sdtContent>
            <w:tc>
              <w:tcPr>
                <w:tcW w:w="1710" w:type="dxa"/>
                <w:shd w:val="clear" w:color="auto" w:fill="DEEAF6" w:themeFill="accent1" w:themeFillTint="33"/>
              </w:tcPr>
              <w:p w:rsidR="00122A38" w:rsidRPr="005872A9" w:rsidRDefault="00122A38" w:rsidP="006A2909">
                <w:pPr>
                  <w:pStyle w:val="ListParagraph"/>
                  <w:spacing w:line="288" w:lineRule="auto"/>
                  <w:ind w:left="0"/>
                  <w:jc w:val="both"/>
                  <w:rPr>
                    <w:rFonts w:ascii="Arial" w:hAnsi="Arial" w:cs="Arial"/>
                    <w:sz w:val="18"/>
                    <w:szCs w:val="18"/>
                    <w:lang w:val="en-US"/>
                  </w:rPr>
                </w:pPr>
                <w:r w:rsidRPr="005872A9">
                  <w:rPr>
                    <w:rStyle w:val="PlaceholderText"/>
                    <w:rFonts w:ascii="Arial" w:hAnsi="Arial" w:cs="Arial"/>
                    <w:sz w:val="18"/>
                    <w:szCs w:val="18"/>
                  </w:rPr>
                  <w:t>Click here to enter text.</w:t>
                </w:r>
              </w:p>
            </w:tc>
          </w:sdtContent>
        </w:sdt>
        <w:tc>
          <w:tcPr>
            <w:tcW w:w="1684" w:type="dxa"/>
            <w:shd w:val="clear" w:color="auto" w:fill="DEEAF6" w:themeFill="accent1" w:themeFillTint="33"/>
          </w:tcPr>
          <w:p w:rsidR="00122A38" w:rsidRPr="005872A9" w:rsidRDefault="00000000" w:rsidP="006A2909">
            <w:pPr>
              <w:pStyle w:val="ListParagraph"/>
              <w:spacing w:line="288" w:lineRule="auto"/>
              <w:ind w:left="0"/>
              <w:jc w:val="both"/>
              <w:rPr>
                <w:rFonts w:ascii="Arial" w:hAnsi="Arial" w:cs="Arial"/>
                <w:sz w:val="18"/>
                <w:szCs w:val="18"/>
                <w:lang w:val="en-US"/>
              </w:rPr>
            </w:pPr>
            <w:sdt>
              <w:sdtPr>
                <w:rPr>
                  <w:rFonts w:ascii="Arial" w:hAnsi="Arial" w:cs="Arial"/>
                  <w:sz w:val="18"/>
                  <w:szCs w:val="18"/>
                  <w:lang w:val="en-US"/>
                </w:rPr>
                <w:id w:val="-764917681"/>
                <w:placeholder>
                  <w:docPart w:val="C92CF9B3AD5A436782ADEA4290B32A1C"/>
                </w:placeholder>
                <w:showingPlcHdr/>
              </w:sdtPr>
              <w:sdtContent>
                <w:r w:rsidR="00122A38" w:rsidRPr="005872A9">
                  <w:rPr>
                    <w:rStyle w:val="PlaceholderText"/>
                    <w:rFonts w:ascii="Arial" w:hAnsi="Arial" w:cs="Arial"/>
                    <w:sz w:val="18"/>
                    <w:szCs w:val="18"/>
                  </w:rPr>
                  <w:t>Click here to enter text.</w:t>
                </w:r>
              </w:sdtContent>
            </w:sdt>
          </w:p>
        </w:tc>
      </w:tr>
      <w:tr w:rsidR="00122A38" w:rsidRPr="005872A9" w:rsidTr="00122A38">
        <w:tc>
          <w:tcPr>
            <w:tcW w:w="3192" w:type="dxa"/>
          </w:tcPr>
          <w:p w:rsidR="00122A38" w:rsidRPr="005872A9" w:rsidRDefault="00122A38" w:rsidP="006A2909">
            <w:pPr>
              <w:pStyle w:val="ListParagraph"/>
              <w:spacing w:line="288" w:lineRule="auto"/>
              <w:ind w:left="0"/>
              <w:jc w:val="both"/>
              <w:rPr>
                <w:rFonts w:ascii="Arial" w:hAnsi="Arial" w:cs="Arial"/>
                <w:sz w:val="18"/>
                <w:szCs w:val="18"/>
                <w:lang w:val="en-US"/>
              </w:rPr>
            </w:pPr>
            <w:r w:rsidRPr="005872A9">
              <w:rPr>
                <w:rFonts w:ascii="Arial" w:hAnsi="Arial" w:cs="Arial"/>
                <w:sz w:val="18"/>
                <w:szCs w:val="18"/>
                <w:lang w:val="en-US"/>
              </w:rPr>
              <w:t xml:space="preserve">Profit after tax (S$) </w:t>
            </w:r>
          </w:p>
        </w:tc>
        <w:sdt>
          <w:sdtPr>
            <w:rPr>
              <w:rFonts w:ascii="Arial" w:hAnsi="Arial" w:cs="Arial"/>
              <w:sz w:val="18"/>
              <w:szCs w:val="18"/>
              <w:lang w:val="en-US"/>
            </w:rPr>
            <w:id w:val="-1035351603"/>
            <w:placeholder>
              <w:docPart w:val="BEA37EC071224F1A88F6E7E5901559F7"/>
            </w:placeholder>
            <w:showingPlcHdr/>
          </w:sdtPr>
          <w:sdtContent>
            <w:tc>
              <w:tcPr>
                <w:tcW w:w="1710" w:type="dxa"/>
                <w:shd w:val="clear" w:color="auto" w:fill="DEEAF6" w:themeFill="accent1" w:themeFillTint="33"/>
              </w:tcPr>
              <w:p w:rsidR="00122A38" w:rsidRPr="005872A9" w:rsidRDefault="00122A38" w:rsidP="006A2909">
                <w:pPr>
                  <w:pStyle w:val="ListParagraph"/>
                  <w:spacing w:line="288" w:lineRule="auto"/>
                  <w:ind w:left="0"/>
                  <w:jc w:val="both"/>
                  <w:rPr>
                    <w:rFonts w:ascii="Arial" w:hAnsi="Arial" w:cs="Arial"/>
                    <w:sz w:val="18"/>
                    <w:szCs w:val="18"/>
                    <w:lang w:val="en-US"/>
                  </w:rPr>
                </w:pPr>
                <w:r w:rsidRPr="005872A9">
                  <w:rPr>
                    <w:rStyle w:val="PlaceholderText"/>
                    <w:rFonts w:ascii="Arial" w:hAnsi="Arial" w:cs="Arial"/>
                    <w:sz w:val="18"/>
                    <w:szCs w:val="18"/>
                  </w:rPr>
                  <w:t>Click here to enter text.</w:t>
                </w:r>
              </w:p>
            </w:tc>
          </w:sdtContent>
        </w:sdt>
        <w:sdt>
          <w:sdtPr>
            <w:rPr>
              <w:rFonts w:ascii="Arial" w:hAnsi="Arial" w:cs="Arial"/>
              <w:sz w:val="18"/>
              <w:szCs w:val="18"/>
              <w:lang w:val="en-US"/>
            </w:rPr>
            <w:id w:val="892090516"/>
            <w:placeholder>
              <w:docPart w:val="8FC46BABF3A346F9855B5F8BFFC2631B"/>
            </w:placeholder>
            <w:showingPlcHdr/>
          </w:sdtPr>
          <w:sdtContent>
            <w:tc>
              <w:tcPr>
                <w:tcW w:w="1710" w:type="dxa"/>
                <w:shd w:val="clear" w:color="auto" w:fill="DEEAF6" w:themeFill="accent1" w:themeFillTint="33"/>
              </w:tcPr>
              <w:p w:rsidR="00122A38" w:rsidRPr="005872A9" w:rsidRDefault="00122A38" w:rsidP="006A2909">
                <w:pPr>
                  <w:pStyle w:val="ListParagraph"/>
                  <w:spacing w:line="288" w:lineRule="auto"/>
                  <w:ind w:left="0"/>
                  <w:jc w:val="both"/>
                  <w:rPr>
                    <w:rFonts w:ascii="Arial" w:hAnsi="Arial" w:cs="Arial"/>
                    <w:sz w:val="18"/>
                    <w:szCs w:val="18"/>
                    <w:lang w:val="en-US"/>
                  </w:rPr>
                </w:pPr>
                <w:r w:rsidRPr="005872A9">
                  <w:rPr>
                    <w:rStyle w:val="PlaceholderText"/>
                    <w:rFonts w:ascii="Arial" w:hAnsi="Arial" w:cs="Arial"/>
                    <w:sz w:val="18"/>
                    <w:szCs w:val="18"/>
                  </w:rPr>
                  <w:t>Click here to enter text.</w:t>
                </w:r>
              </w:p>
            </w:tc>
          </w:sdtContent>
        </w:sdt>
        <w:tc>
          <w:tcPr>
            <w:tcW w:w="1684" w:type="dxa"/>
            <w:shd w:val="clear" w:color="auto" w:fill="DEEAF6" w:themeFill="accent1" w:themeFillTint="33"/>
          </w:tcPr>
          <w:p w:rsidR="00122A38" w:rsidRPr="005872A9" w:rsidRDefault="00000000" w:rsidP="006A2909">
            <w:pPr>
              <w:pStyle w:val="ListParagraph"/>
              <w:spacing w:line="288" w:lineRule="auto"/>
              <w:ind w:left="0"/>
              <w:jc w:val="both"/>
              <w:rPr>
                <w:rFonts w:ascii="Arial" w:hAnsi="Arial" w:cs="Arial"/>
                <w:sz w:val="18"/>
                <w:szCs w:val="18"/>
                <w:lang w:val="en-US"/>
              </w:rPr>
            </w:pPr>
            <w:sdt>
              <w:sdtPr>
                <w:rPr>
                  <w:rFonts w:ascii="Arial" w:hAnsi="Arial" w:cs="Arial"/>
                  <w:sz w:val="18"/>
                  <w:szCs w:val="18"/>
                  <w:lang w:val="en-US"/>
                </w:rPr>
                <w:id w:val="295190164"/>
                <w:placeholder>
                  <w:docPart w:val="46925A9E62ED46B597B8C7A62CD18322"/>
                </w:placeholder>
                <w:showingPlcHdr/>
              </w:sdtPr>
              <w:sdtContent>
                <w:r w:rsidR="00122A38" w:rsidRPr="005872A9">
                  <w:rPr>
                    <w:rStyle w:val="PlaceholderText"/>
                    <w:rFonts w:ascii="Arial" w:hAnsi="Arial" w:cs="Arial"/>
                    <w:sz w:val="18"/>
                    <w:szCs w:val="18"/>
                  </w:rPr>
                  <w:t>Click here to enter text.</w:t>
                </w:r>
              </w:sdtContent>
            </w:sdt>
          </w:p>
        </w:tc>
      </w:tr>
      <w:tr w:rsidR="00122A38" w:rsidRPr="005872A9" w:rsidTr="00122A38">
        <w:tc>
          <w:tcPr>
            <w:tcW w:w="3192" w:type="dxa"/>
          </w:tcPr>
          <w:p w:rsidR="00122A38" w:rsidRPr="005872A9" w:rsidRDefault="00122A38" w:rsidP="006A2909">
            <w:pPr>
              <w:pStyle w:val="ListParagraph"/>
              <w:spacing w:line="288" w:lineRule="auto"/>
              <w:ind w:left="0"/>
              <w:jc w:val="both"/>
              <w:rPr>
                <w:rFonts w:ascii="Arial" w:hAnsi="Arial" w:cs="Arial"/>
                <w:sz w:val="18"/>
                <w:szCs w:val="18"/>
                <w:lang w:val="en-US"/>
              </w:rPr>
            </w:pPr>
            <w:r w:rsidRPr="005872A9">
              <w:rPr>
                <w:rFonts w:ascii="Arial" w:hAnsi="Arial" w:cs="Arial"/>
                <w:sz w:val="18"/>
                <w:szCs w:val="18"/>
                <w:lang w:val="en-US"/>
              </w:rPr>
              <w:t>Shareholders’ funds/ Total equity (S$)</w:t>
            </w:r>
          </w:p>
        </w:tc>
        <w:sdt>
          <w:sdtPr>
            <w:rPr>
              <w:rFonts w:ascii="Arial" w:hAnsi="Arial" w:cs="Arial"/>
              <w:sz w:val="18"/>
              <w:szCs w:val="18"/>
              <w:lang w:val="en-US"/>
            </w:rPr>
            <w:id w:val="-358275640"/>
            <w:placeholder>
              <w:docPart w:val="74B600867E744F89AC9B685237541112"/>
            </w:placeholder>
            <w:showingPlcHdr/>
          </w:sdtPr>
          <w:sdtContent>
            <w:tc>
              <w:tcPr>
                <w:tcW w:w="1710" w:type="dxa"/>
                <w:shd w:val="clear" w:color="auto" w:fill="DEEAF6" w:themeFill="accent1" w:themeFillTint="33"/>
              </w:tcPr>
              <w:p w:rsidR="00122A38" w:rsidRPr="005872A9" w:rsidRDefault="00122A38" w:rsidP="006A2909">
                <w:pPr>
                  <w:pStyle w:val="ListParagraph"/>
                  <w:spacing w:line="288" w:lineRule="auto"/>
                  <w:ind w:left="0"/>
                  <w:jc w:val="both"/>
                  <w:rPr>
                    <w:rFonts w:ascii="Arial" w:hAnsi="Arial" w:cs="Arial"/>
                    <w:sz w:val="18"/>
                    <w:szCs w:val="18"/>
                    <w:lang w:val="en-US"/>
                  </w:rPr>
                </w:pPr>
                <w:r w:rsidRPr="005872A9">
                  <w:rPr>
                    <w:rStyle w:val="PlaceholderText"/>
                    <w:rFonts w:ascii="Arial" w:hAnsi="Arial" w:cs="Arial"/>
                    <w:sz w:val="18"/>
                    <w:szCs w:val="18"/>
                  </w:rPr>
                  <w:t>Click here to enter text.</w:t>
                </w:r>
              </w:p>
            </w:tc>
          </w:sdtContent>
        </w:sdt>
        <w:sdt>
          <w:sdtPr>
            <w:rPr>
              <w:rFonts w:ascii="Arial" w:hAnsi="Arial" w:cs="Arial"/>
              <w:sz w:val="18"/>
              <w:szCs w:val="18"/>
              <w:lang w:val="en-US"/>
            </w:rPr>
            <w:id w:val="-904216269"/>
            <w:placeholder>
              <w:docPart w:val="FB8B4249613A43B5A4B30331DF9CD7FC"/>
            </w:placeholder>
            <w:showingPlcHdr/>
          </w:sdtPr>
          <w:sdtContent>
            <w:tc>
              <w:tcPr>
                <w:tcW w:w="1710" w:type="dxa"/>
                <w:shd w:val="clear" w:color="auto" w:fill="DEEAF6" w:themeFill="accent1" w:themeFillTint="33"/>
              </w:tcPr>
              <w:p w:rsidR="00122A38" w:rsidRPr="005872A9" w:rsidRDefault="00122A38" w:rsidP="006A2909">
                <w:pPr>
                  <w:pStyle w:val="ListParagraph"/>
                  <w:spacing w:line="288" w:lineRule="auto"/>
                  <w:ind w:left="0"/>
                  <w:jc w:val="both"/>
                  <w:rPr>
                    <w:rFonts w:ascii="Arial" w:hAnsi="Arial" w:cs="Arial"/>
                    <w:sz w:val="18"/>
                    <w:szCs w:val="18"/>
                    <w:lang w:val="en-US"/>
                  </w:rPr>
                </w:pPr>
                <w:r w:rsidRPr="005872A9">
                  <w:rPr>
                    <w:rStyle w:val="PlaceholderText"/>
                    <w:rFonts w:ascii="Arial" w:hAnsi="Arial" w:cs="Arial"/>
                    <w:sz w:val="18"/>
                    <w:szCs w:val="18"/>
                  </w:rPr>
                  <w:t>Click here to enter text.</w:t>
                </w:r>
              </w:p>
            </w:tc>
          </w:sdtContent>
        </w:sdt>
        <w:tc>
          <w:tcPr>
            <w:tcW w:w="1684" w:type="dxa"/>
            <w:shd w:val="clear" w:color="auto" w:fill="DEEAF6" w:themeFill="accent1" w:themeFillTint="33"/>
          </w:tcPr>
          <w:p w:rsidR="00122A38" w:rsidRPr="005872A9" w:rsidRDefault="00000000" w:rsidP="006A2909">
            <w:pPr>
              <w:pStyle w:val="ListParagraph"/>
              <w:spacing w:line="288" w:lineRule="auto"/>
              <w:ind w:left="0"/>
              <w:jc w:val="both"/>
              <w:rPr>
                <w:rFonts w:ascii="Arial" w:hAnsi="Arial" w:cs="Arial"/>
                <w:sz w:val="18"/>
                <w:szCs w:val="18"/>
                <w:lang w:val="en-US"/>
              </w:rPr>
            </w:pPr>
            <w:sdt>
              <w:sdtPr>
                <w:rPr>
                  <w:rFonts w:ascii="Arial" w:hAnsi="Arial" w:cs="Arial"/>
                  <w:sz w:val="18"/>
                  <w:szCs w:val="18"/>
                  <w:lang w:val="en-US"/>
                </w:rPr>
                <w:id w:val="783312322"/>
                <w:placeholder>
                  <w:docPart w:val="253E196FC7A34F99A96F86569BCE693A"/>
                </w:placeholder>
                <w:showingPlcHdr/>
              </w:sdtPr>
              <w:sdtContent>
                <w:r w:rsidR="00122A38" w:rsidRPr="005872A9">
                  <w:rPr>
                    <w:rStyle w:val="PlaceholderText"/>
                    <w:rFonts w:ascii="Arial" w:hAnsi="Arial" w:cs="Arial"/>
                    <w:sz w:val="18"/>
                    <w:szCs w:val="18"/>
                  </w:rPr>
                  <w:t>Click here to enter text.</w:t>
                </w:r>
              </w:sdtContent>
            </w:sdt>
          </w:p>
        </w:tc>
      </w:tr>
      <w:tr w:rsidR="00122A38" w:rsidRPr="005872A9" w:rsidTr="00516551">
        <w:tc>
          <w:tcPr>
            <w:tcW w:w="8296" w:type="dxa"/>
            <w:gridSpan w:val="4"/>
          </w:tcPr>
          <w:p w:rsidR="00122A38" w:rsidRPr="005872A9" w:rsidRDefault="00122A38" w:rsidP="006A2909">
            <w:pPr>
              <w:pStyle w:val="ListParagraph"/>
              <w:spacing w:line="288" w:lineRule="auto"/>
              <w:ind w:left="0"/>
              <w:jc w:val="both"/>
              <w:rPr>
                <w:rFonts w:ascii="Arial" w:hAnsi="Arial" w:cs="Arial"/>
                <w:sz w:val="18"/>
                <w:szCs w:val="18"/>
                <w:lang w:val="en-US"/>
              </w:rPr>
            </w:pPr>
          </w:p>
          <w:p w:rsidR="00122A38" w:rsidRPr="005872A9" w:rsidRDefault="00122A38" w:rsidP="006A2909">
            <w:pPr>
              <w:pStyle w:val="ListParagraph"/>
              <w:spacing w:line="288" w:lineRule="auto"/>
              <w:ind w:left="13"/>
              <w:jc w:val="both"/>
              <w:rPr>
                <w:rFonts w:ascii="Arial" w:hAnsi="Arial" w:cs="Arial"/>
                <w:sz w:val="20"/>
                <w:lang w:val="en-US"/>
              </w:rPr>
            </w:pPr>
            <w:r w:rsidRPr="005872A9">
              <w:rPr>
                <w:rFonts w:ascii="Arial" w:hAnsi="Arial" w:cs="Arial"/>
                <w:sz w:val="20"/>
                <w:lang w:val="en-US"/>
              </w:rPr>
              <w:t xml:space="preserve">If there were any losses indicated in the table, provide reasons and an assessment of the impact of the losses on the sustainability of the proposed controller’s </w:t>
            </w:r>
            <w:r w:rsidR="00DE0FA0" w:rsidRPr="005872A9">
              <w:rPr>
                <w:rFonts w:ascii="Arial" w:hAnsi="Arial" w:cs="Arial"/>
                <w:sz w:val="20"/>
                <w:lang w:val="en-US"/>
              </w:rPr>
              <w:t>G</w:t>
            </w:r>
            <w:r w:rsidRPr="005872A9">
              <w:rPr>
                <w:rFonts w:ascii="Arial" w:hAnsi="Arial" w:cs="Arial"/>
                <w:sz w:val="20"/>
                <w:lang w:val="en-US"/>
              </w:rPr>
              <w:t xml:space="preserve">roup and the Licensee. </w:t>
            </w:r>
          </w:p>
          <w:tbl>
            <w:tblPr>
              <w:tblStyle w:val="TableGrid"/>
              <w:tblW w:w="8080" w:type="dxa"/>
              <w:tblInd w:w="8" w:type="dxa"/>
              <w:tblLook w:val="04A0" w:firstRow="1" w:lastRow="0" w:firstColumn="1" w:lastColumn="0" w:noHBand="0" w:noVBand="1"/>
            </w:tblPr>
            <w:tblGrid>
              <w:gridCol w:w="8080"/>
            </w:tblGrid>
            <w:tr w:rsidR="00122A38" w:rsidRPr="005872A9" w:rsidTr="00516551">
              <w:tc>
                <w:tcPr>
                  <w:tcW w:w="8080" w:type="dxa"/>
                  <w:shd w:val="clear" w:color="auto" w:fill="DEEAF6" w:themeFill="accent1" w:themeFillTint="33"/>
                </w:tcPr>
                <w:p w:rsidR="00122A38" w:rsidRPr="005872A9" w:rsidRDefault="00000000" w:rsidP="006A2909">
                  <w:pPr>
                    <w:pStyle w:val="ListParagraph"/>
                    <w:spacing w:line="288" w:lineRule="auto"/>
                    <w:ind w:left="0"/>
                    <w:jc w:val="both"/>
                    <w:rPr>
                      <w:rFonts w:ascii="Arial" w:hAnsi="Arial" w:cs="Arial"/>
                      <w:sz w:val="20"/>
                      <w:lang w:val="en-US"/>
                    </w:rPr>
                  </w:pPr>
                  <w:sdt>
                    <w:sdtPr>
                      <w:rPr>
                        <w:rFonts w:ascii="Arial" w:hAnsi="Arial" w:cs="Arial"/>
                        <w:sz w:val="18"/>
                        <w:szCs w:val="18"/>
                        <w:lang w:val="en-GB"/>
                      </w:rPr>
                      <w:id w:val="-1385164876"/>
                      <w:placeholder>
                        <w:docPart w:val="8EE27D977B4B4A77AD8D314523E59262"/>
                      </w:placeholder>
                      <w:showingPlcHdr/>
                    </w:sdtPr>
                    <w:sdtContent>
                      <w:r w:rsidR="00122A38" w:rsidRPr="005872A9">
                        <w:rPr>
                          <w:rStyle w:val="PlaceholderText"/>
                          <w:rFonts w:ascii="Arial" w:hAnsi="Arial" w:cs="Arial"/>
                          <w:sz w:val="20"/>
                          <w:szCs w:val="20"/>
                        </w:rPr>
                        <w:t>Click here to enter text.</w:t>
                      </w:r>
                    </w:sdtContent>
                  </w:sdt>
                </w:p>
              </w:tc>
            </w:tr>
          </w:tbl>
          <w:p w:rsidR="00122A38" w:rsidRPr="005872A9" w:rsidRDefault="00122A38" w:rsidP="006A2909">
            <w:pPr>
              <w:pStyle w:val="ListParagraph"/>
              <w:spacing w:line="288" w:lineRule="auto"/>
              <w:jc w:val="both"/>
              <w:rPr>
                <w:rFonts w:ascii="Arial" w:hAnsi="Arial" w:cs="Arial"/>
                <w:sz w:val="20"/>
                <w:lang w:val="en-US"/>
              </w:rPr>
            </w:pPr>
          </w:p>
          <w:p w:rsidR="00122A38" w:rsidRPr="005872A9" w:rsidRDefault="00BA1637" w:rsidP="006A2909">
            <w:pPr>
              <w:pStyle w:val="ListParagraph"/>
              <w:spacing w:line="288" w:lineRule="auto"/>
              <w:ind w:left="0" w:firstLine="13"/>
              <w:jc w:val="both"/>
              <w:rPr>
                <w:rFonts w:ascii="Arial" w:hAnsi="Arial" w:cs="Arial"/>
                <w:sz w:val="20"/>
                <w:lang w:val="en-US"/>
              </w:rPr>
            </w:pPr>
            <w:r w:rsidRPr="005872A9">
              <w:rPr>
                <w:rFonts w:ascii="Arial" w:hAnsi="Arial" w:cs="Arial"/>
                <w:sz w:val="20"/>
                <w:lang w:val="en-US"/>
              </w:rPr>
              <w:t xml:space="preserve">Have the auditors provided any opinion other than an unqualified audit opinion, or refused to perform an audit on the financial statements of the </w:t>
            </w:r>
            <w:r w:rsidR="00DE0FA0" w:rsidRPr="005872A9">
              <w:rPr>
                <w:rFonts w:ascii="Arial" w:hAnsi="Arial" w:cs="Arial"/>
                <w:sz w:val="20"/>
                <w:lang w:val="en-US"/>
              </w:rPr>
              <w:t>G</w:t>
            </w:r>
            <w:r w:rsidR="00C9411B" w:rsidRPr="005872A9">
              <w:rPr>
                <w:rFonts w:ascii="Arial" w:hAnsi="Arial" w:cs="Arial"/>
                <w:sz w:val="20"/>
                <w:lang w:val="en-US"/>
              </w:rPr>
              <w:t>roup</w:t>
            </w:r>
            <w:r w:rsidRPr="005872A9">
              <w:rPr>
                <w:rFonts w:ascii="Arial" w:hAnsi="Arial" w:cs="Arial"/>
                <w:sz w:val="20"/>
                <w:lang w:val="en-US"/>
              </w:rPr>
              <w:t xml:space="preserve">? If so, provide details of the concerns or issues raised, and how these concerns/issues have been addressed by the </w:t>
            </w:r>
            <w:r w:rsidR="00DE0FA0" w:rsidRPr="005872A9">
              <w:rPr>
                <w:rFonts w:ascii="Arial" w:hAnsi="Arial" w:cs="Arial"/>
                <w:sz w:val="20"/>
                <w:lang w:val="en-US"/>
              </w:rPr>
              <w:t>G</w:t>
            </w:r>
            <w:r w:rsidR="00C9411B" w:rsidRPr="005872A9">
              <w:rPr>
                <w:rFonts w:ascii="Arial" w:hAnsi="Arial" w:cs="Arial"/>
                <w:sz w:val="20"/>
                <w:lang w:val="en-US"/>
              </w:rPr>
              <w:t>roup</w:t>
            </w:r>
            <w:r w:rsidRPr="005872A9">
              <w:rPr>
                <w:rFonts w:ascii="Arial" w:hAnsi="Arial" w:cs="Arial"/>
                <w:sz w:val="20"/>
                <w:lang w:val="en-US"/>
              </w:rPr>
              <w:t>.</w:t>
            </w:r>
            <w:r w:rsidR="00122A38" w:rsidRPr="005872A9">
              <w:rPr>
                <w:rFonts w:ascii="Arial" w:hAnsi="Arial" w:cs="Arial"/>
                <w:sz w:val="20"/>
                <w:lang w:val="en-US"/>
              </w:rPr>
              <w:t xml:space="preserve"> </w:t>
            </w:r>
          </w:p>
          <w:tbl>
            <w:tblPr>
              <w:tblStyle w:val="TableGrid"/>
              <w:tblW w:w="0" w:type="auto"/>
              <w:tblLook w:val="04A0" w:firstRow="1" w:lastRow="0" w:firstColumn="1" w:lastColumn="0" w:noHBand="0" w:noVBand="1"/>
            </w:tblPr>
            <w:tblGrid>
              <w:gridCol w:w="8070"/>
            </w:tblGrid>
            <w:tr w:rsidR="00122A38" w:rsidRPr="005872A9" w:rsidTr="009935C1">
              <w:sdt>
                <w:sdtPr>
                  <w:rPr>
                    <w:rFonts w:ascii="Arial" w:hAnsi="Arial" w:cs="Arial"/>
                    <w:sz w:val="18"/>
                    <w:szCs w:val="18"/>
                    <w:lang w:val="en-US"/>
                  </w:rPr>
                  <w:id w:val="1510879678"/>
                  <w:placeholder>
                    <w:docPart w:val="84A08C9697BA4DBEB96449EB7BCF6B5F"/>
                  </w:placeholder>
                  <w:showingPlcHdr/>
                </w:sdtPr>
                <w:sdtContent>
                  <w:tc>
                    <w:tcPr>
                      <w:tcW w:w="8070" w:type="dxa"/>
                      <w:shd w:val="clear" w:color="auto" w:fill="DEEAF6" w:themeFill="accent1" w:themeFillTint="33"/>
                    </w:tcPr>
                    <w:p w:rsidR="00122A38" w:rsidRPr="005872A9" w:rsidRDefault="00122A38" w:rsidP="006A2909">
                      <w:pPr>
                        <w:spacing w:after="5" w:line="288" w:lineRule="auto"/>
                        <w:ind w:right="196"/>
                        <w:jc w:val="both"/>
                        <w:rPr>
                          <w:rFonts w:ascii="Arial" w:hAnsi="Arial" w:cs="Arial"/>
                          <w:sz w:val="18"/>
                          <w:szCs w:val="18"/>
                          <w:lang w:val="en-US"/>
                        </w:rPr>
                      </w:pPr>
                      <w:r w:rsidRPr="005872A9">
                        <w:rPr>
                          <w:rStyle w:val="PlaceholderText"/>
                          <w:rFonts w:ascii="Arial" w:hAnsi="Arial" w:cs="Arial"/>
                          <w:sz w:val="20"/>
                          <w:szCs w:val="20"/>
                        </w:rPr>
                        <w:t>Click or tap here to enter text.</w:t>
                      </w:r>
                    </w:p>
                  </w:tc>
                </w:sdtContent>
              </w:sdt>
            </w:tr>
          </w:tbl>
          <w:p w:rsidR="00122A38" w:rsidRPr="005872A9" w:rsidRDefault="00122A38" w:rsidP="006A2909">
            <w:pPr>
              <w:spacing w:after="5" w:line="288" w:lineRule="auto"/>
              <w:ind w:right="196"/>
              <w:jc w:val="both"/>
              <w:rPr>
                <w:rFonts w:ascii="Arial" w:hAnsi="Arial" w:cs="Arial"/>
                <w:sz w:val="18"/>
                <w:szCs w:val="18"/>
                <w:lang w:val="en-US"/>
              </w:rPr>
            </w:pPr>
          </w:p>
          <w:p w:rsidR="00122A38" w:rsidRPr="005872A9" w:rsidRDefault="00122A38" w:rsidP="006A2909">
            <w:pPr>
              <w:spacing w:after="5" w:line="288" w:lineRule="auto"/>
              <w:ind w:right="196"/>
              <w:jc w:val="both"/>
              <w:rPr>
                <w:rFonts w:ascii="Arial" w:hAnsi="Arial" w:cs="Arial"/>
                <w:sz w:val="18"/>
                <w:szCs w:val="18"/>
                <w:lang w:val="en-US"/>
              </w:rPr>
            </w:pPr>
          </w:p>
        </w:tc>
      </w:tr>
    </w:tbl>
    <w:p w:rsidR="009F7D39" w:rsidRPr="005872A9" w:rsidRDefault="009F7D39" w:rsidP="006A2909">
      <w:pPr>
        <w:pStyle w:val="ListParagraph"/>
        <w:spacing w:after="0" w:line="288" w:lineRule="auto"/>
        <w:ind w:left="709"/>
        <w:jc w:val="both"/>
        <w:rPr>
          <w:rFonts w:ascii="Arial" w:hAnsi="Arial" w:cs="Arial"/>
          <w:sz w:val="20"/>
          <w:lang w:val="en-US"/>
        </w:rPr>
      </w:pPr>
    </w:p>
    <w:p w:rsidR="00E4579C" w:rsidRPr="005872A9" w:rsidRDefault="007A2C9E" w:rsidP="006A2909">
      <w:pPr>
        <w:pStyle w:val="ListParagraph"/>
        <w:numPr>
          <w:ilvl w:val="1"/>
          <w:numId w:val="15"/>
        </w:numPr>
        <w:spacing w:after="0" w:line="288" w:lineRule="auto"/>
        <w:ind w:left="709" w:hanging="709"/>
        <w:jc w:val="both"/>
        <w:rPr>
          <w:rFonts w:ascii="Arial" w:hAnsi="Arial" w:cs="Arial"/>
          <w:sz w:val="20"/>
          <w:lang w:val="en-US"/>
        </w:rPr>
      </w:pPr>
      <w:r w:rsidRPr="005872A9">
        <w:rPr>
          <w:rFonts w:ascii="Arial" w:hAnsi="Arial" w:cs="Arial"/>
          <w:sz w:val="20"/>
          <w:lang w:val="en-US"/>
        </w:rPr>
        <w:t>Confirm the following:</w:t>
      </w:r>
      <w:r w:rsidR="00302CE1" w:rsidRPr="005872A9">
        <w:rPr>
          <w:rFonts w:ascii="Arial" w:hAnsi="Arial" w:cs="Arial"/>
          <w:sz w:val="20"/>
          <w:lang w:val="en-US"/>
        </w:rPr>
        <w:t xml:space="preserve"> </w:t>
      </w:r>
    </w:p>
    <w:p w:rsidR="00E4579C" w:rsidRPr="005872A9" w:rsidRDefault="00000000" w:rsidP="006A2909">
      <w:pPr>
        <w:pStyle w:val="ListParagraph"/>
        <w:spacing w:after="0" w:line="288" w:lineRule="auto"/>
        <w:ind w:left="993" w:hanging="273"/>
        <w:jc w:val="both"/>
        <w:rPr>
          <w:rFonts w:ascii="Arial" w:hAnsi="Arial" w:cs="Arial"/>
          <w:sz w:val="20"/>
          <w:lang w:val="en-US"/>
        </w:rPr>
      </w:pPr>
      <w:sdt>
        <w:sdtPr>
          <w:rPr>
            <w:rFonts w:ascii="Arial" w:hAnsi="Arial" w:cs="Arial"/>
            <w:sz w:val="20"/>
            <w:lang w:val="en-US"/>
          </w:rPr>
          <w:id w:val="355623523"/>
          <w14:checkbox>
            <w14:checked w14:val="0"/>
            <w14:checkedState w14:val="2612" w14:font="MS Gothic"/>
            <w14:uncheckedState w14:val="2610" w14:font="MS Gothic"/>
          </w14:checkbox>
        </w:sdtPr>
        <w:sdtContent>
          <w:r w:rsidR="00E4579C" w:rsidRPr="005872A9">
            <w:rPr>
              <w:rFonts w:ascii="Segoe UI Symbol" w:eastAsia="MS Gothic" w:hAnsi="Segoe UI Symbol" w:cs="Segoe UI Symbol"/>
              <w:sz w:val="20"/>
              <w:lang w:val="en-US"/>
            </w:rPr>
            <w:t>☐</w:t>
          </w:r>
        </w:sdtContent>
      </w:sdt>
      <w:r w:rsidR="00E4579C" w:rsidRPr="005872A9">
        <w:rPr>
          <w:rFonts w:ascii="Arial" w:hAnsi="Arial" w:cs="Arial"/>
          <w:sz w:val="20"/>
          <w:lang w:val="en-US"/>
        </w:rPr>
        <w:t xml:space="preserve"> The </w:t>
      </w:r>
      <w:r w:rsidR="00501ED3" w:rsidRPr="005872A9">
        <w:rPr>
          <w:rFonts w:ascii="Arial" w:hAnsi="Arial" w:cs="Arial"/>
          <w:sz w:val="20"/>
          <w:lang w:val="en-US"/>
        </w:rPr>
        <w:t xml:space="preserve">proposed </w:t>
      </w:r>
      <w:r w:rsidR="00FB1883" w:rsidRPr="005872A9">
        <w:rPr>
          <w:rFonts w:ascii="Arial" w:hAnsi="Arial" w:cs="Arial"/>
          <w:sz w:val="20"/>
          <w:lang w:val="en-US"/>
        </w:rPr>
        <w:t xml:space="preserve">ultimate </w:t>
      </w:r>
      <w:r w:rsidR="00E4579C" w:rsidRPr="005872A9">
        <w:rPr>
          <w:rFonts w:ascii="Arial" w:hAnsi="Arial" w:cs="Arial"/>
          <w:sz w:val="20"/>
          <w:lang w:val="en-US"/>
        </w:rPr>
        <w:t xml:space="preserve">controller(s) </w:t>
      </w:r>
      <w:r w:rsidR="00B27F03" w:rsidRPr="005872A9">
        <w:rPr>
          <w:rFonts w:ascii="Arial" w:hAnsi="Arial" w:cs="Arial"/>
          <w:sz w:val="20"/>
          <w:lang w:val="en-US"/>
        </w:rPr>
        <w:t xml:space="preserve">has assessed that </w:t>
      </w:r>
      <w:r w:rsidR="00E4579C" w:rsidRPr="005872A9">
        <w:rPr>
          <w:rFonts w:ascii="Arial" w:hAnsi="Arial" w:cs="Arial"/>
          <w:sz w:val="20"/>
          <w:lang w:val="en-US"/>
        </w:rPr>
        <w:t>it is</w:t>
      </w:r>
      <w:r w:rsidR="00B57E75" w:rsidRPr="005872A9">
        <w:rPr>
          <w:rFonts w:ascii="Arial" w:hAnsi="Arial" w:cs="Arial"/>
          <w:sz w:val="20"/>
          <w:lang w:val="en-US"/>
        </w:rPr>
        <w:t xml:space="preserve"> </w:t>
      </w:r>
      <w:r w:rsidR="006F1D57" w:rsidRPr="005872A9">
        <w:rPr>
          <w:rFonts w:ascii="Arial" w:hAnsi="Arial" w:cs="Arial"/>
          <w:sz w:val="20"/>
          <w:lang w:val="en-US"/>
        </w:rPr>
        <w:t>(they are)</w:t>
      </w:r>
      <w:r w:rsidR="00E4579C" w:rsidRPr="005872A9">
        <w:rPr>
          <w:rFonts w:ascii="Arial" w:hAnsi="Arial" w:cs="Arial"/>
          <w:sz w:val="20"/>
          <w:lang w:val="en-US"/>
        </w:rPr>
        <w:t xml:space="preserve"> financially sound, and there will continue to be sufficient commitment from the </w:t>
      </w:r>
      <w:r w:rsidR="007C67AA" w:rsidRPr="005872A9">
        <w:rPr>
          <w:rFonts w:ascii="Arial" w:hAnsi="Arial" w:cs="Arial"/>
          <w:sz w:val="20"/>
          <w:lang w:val="en-US"/>
        </w:rPr>
        <w:t xml:space="preserve">proposed </w:t>
      </w:r>
      <w:r w:rsidR="00233D49" w:rsidRPr="005872A9">
        <w:rPr>
          <w:rFonts w:ascii="Arial" w:hAnsi="Arial" w:cs="Arial"/>
          <w:sz w:val="20"/>
          <w:lang w:val="en-US"/>
        </w:rPr>
        <w:t xml:space="preserve">LR provider </w:t>
      </w:r>
      <w:r w:rsidR="008109C4" w:rsidRPr="005872A9">
        <w:rPr>
          <w:rFonts w:ascii="Arial" w:hAnsi="Arial" w:cs="Arial"/>
          <w:sz w:val="20"/>
          <w:lang w:val="en-US"/>
        </w:rPr>
        <w:t xml:space="preserve">(if any) </w:t>
      </w:r>
      <w:r w:rsidR="00E4579C" w:rsidRPr="005872A9">
        <w:rPr>
          <w:rFonts w:ascii="Arial" w:hAnsi="Arial" w:cs="Arial"/>
          <w:sz w:val="20"/>
          <w:lang w:val="en-US"/>
        </w:rPr>
        <w:t>to support the ongoing business operations in Singapore, where required.</w:t>
      </w:r>
      <w:r w:rsidR="00A26AE4" w:rsidRPr="005872A9">
        <w:rPr>
          <w:rFonts w:ascii="Arial" w:hAnsi="Arial" w:cs="Arial"/>
          <w:sz w:val="20"/>
          <w:lang w:val="en-US"/>
        </w:rPr>
        <w:t xml:space="preserve"> </w:t>
      </w:r>
    </w:p>
    <w:p w:rsidR="00E4579C" w:rsidRPr="005872A9" w:rsidRDefault="00E4579C" w:rsidP="006A2909">
      <w:pPr>
        <w:pStyle w:val="ListParagraph"/>
        <w:spacing w:after="0" w:line="288" w:lineRule="auto"/>
        <w:jc w:val="both"/>
        <w:rPr>
          <w:rFonts w:ascii="Arial" w:hAnsi="Arial" w:cs="Arial"/>
          <w:sz w:val="20"/>
          <w:lang w:val="en-US"/>
        </w:rPr>
      </w:pPr>
    </w:p>
    <w:p w:rsidR="00704CF0" w:rsidRPr="005872A9" w:rsidRDefault="00704CF0" w:rsidP="006A2909">
      <w:pPr>
        <w:pStyle w:val="ListParagraph"/>
        <w:numPr>
          <w:ilvl w:val="1"/>
          <w:numId w:val="15"/>
        </w:numPr>
        <w:spacing w:after="0" w:line="288" w:lineRule="auto"/>
        <w:ind w:left="709" w:hanging="709"/>
        <w:jc w:val="both"/>
        <w:rPr>
          <w:rFonts w:ascii="Arial" w:hAnsi="Arial" w:cs="Arial"/>
          <w:sz w:val="20"/>
          <w:lang w:val="en-US"/>
        </w:rPr>
      </w:pPr>
      <w:r w:rsidRPr="005872A9">
        <w:rPr>
          <w:rFonts w:ascii="Arial" w:hAnsi="Arial" w:cs="Arial"/>
          <w:sz w:val="20"/>
          <w:lang w:val="en-US"/>
        </w:rPr>
        <w:t xml:space="preserve">Does the </w:t>
      </w:r>
      <w:r w:rsidR="006F1D57" w:rsidRPr="005872A9">
        <w:rPr>
          <w:rFonts w:ascii="Arial" w:hAnsi="Arial" w:cs="Arial"/>
          <w:sz w:val="20"/>
          <w:lang w:val="en-US"/>
        </w:rPr>
        <w:t xml:space="preserve">proposed </w:t>
      </w:r>
      <w:r w:rsidRPr="005872A9">
        <w:rPr>
          <w:rFonts w:ascii="Arial" w:hAnsi="Arial" w:cs="Arial"/>
          <w:sz w:val="20"/>
          <w:lang w:val="en-US"/>
        </w:rPr>
        <w:t>controller</w:t>
      </w:r>
      <w:r w:rsidR="00C75E1B" w:rsidRPr="005872A9">
        <w:rPr>
          <w:rFonts w:ascii="Arial" w:hAnsi="Arial" w:cs="Arial"/>
          <w:sz w:val="20"/>
          <w:lang w:val="en-US"/>
        </w:rPr>
        <w:t>(s)</w:t>
      </w:r>
      <w:r w:rsidR="006F1D57" w:rsidRPr="005872A9">
        <w:rPr>
          <w:rFonts w:ascii="Arial" w:hAnsi="Arial" w:cs="Arial"/>
          <w:sz w:val="20"/>
          <w:lang w:val="en-US"/>
        </w:rPr>
        <w:t xml:space="preserve"> or its related entities </w:t>
      </w:r>
      <w:r w:rsidRPr="005872A9">
        <w:rPr>
          <w:rFonts w:ascii="Arial" w:hAnsi="Arial" w:cs="Arial"/>
          <w:sz w:val="20"/>
          <w:lang w:val="en-US"/>
        </w:rPr>
        <w:t>have a corporate track record in the regulated activity(s) that the Licensee is licensed for?</w:t>
      </w:r>
    </w:p>
    <w:p w:rsidR="00704CF0" w:rsidRPr="005872A9" w:rsidRDefault="00000000" w:rsidP="006A2909">
      <w:pPr>
        <w:pStyle w:val="ListParagraph"/>
        <w:spacing w:after="0" w:line="288" w:lineRule="auto"/>
        <w:jc w:val="both"/>
        <w:rPr>
          <w:rFonts w:ascii="Arial" w:hAnsi="Arial" w:cs="Arial"/>
          <w:sz w:val="20"/>
          <w:lang w:val="en-US"/>
        </w:rPr>
      </w:pPr>
      <w:sdt>
        <w:sdtPr>
          <w:rPr>
            <w:rFonts w:ascii="Arial" w:hAnsi="Arial" w:cs="Arial"/>
            <w:sz w:val="20"/>
            <w:lang w:val="en-US"/>
          </w:rPr>
          <w:id w:val="2098366043"/>
          <w14:checkbox>
            <w14:checked w14:val="0"/>
            <w14:checkedState w14:val="2612" w14:font="MS Gothic"/>
            <w14:uncheckedState w14:val="2610" w14:font="MS Gothic"/>
          </w14:checkbox>
        </w:sdtPr>
        <w:sdtContent>
          <w:r w:rsidR="00704CF0" w:rsidRPr="005872A9">
            <w:rPr>
              <w:rFonts w:ascii="Segoe UI Symbol" w:eastAsia="MS Gothic" w:hAnsi="Segoe UI Symbol" w:cs="Segoe UI Symbol"/>
              <w:sz w:val="20"/>
              <w:lang w:val="en-US"/>
            </w:rPr>
            <w:t>☐</w:t>
          </w:r>
        </w:sdtContent>
      </w:sdt>
      <w:r w:rsidR="00704CF0" w:rsidRPr="005872A9">
        <w:rPr>
          <w:rFonts w:ascii="Arial" w:hAnsi="Arial" w:cs="Arial"/>
          <w:sz w:val="20"/>
          <w:lang w:val="en-US"/>
        </w:rPr>
        <w:t xml:space="preserve"> Yes. Provide details</w:t>
      </w:r>
      <w:r w:rsidR="009545C4" w:rsidRPr="005872A9">
        <w:rPr>
          <w:rFonts w:ascii="Arial" w:hAnsi="Arial" w:cs="Arial"/>
          <w:sz w:val="20"/>
          <w:lang w:val="en-US"/>
        </w:rPr>
        <w:t xml:space="preserve">: </w:t>
      </w:r>
      <w:sdt>
        <w:sdtPr>
          <w:rPr>
            <w:rFonts w:ascii="Arial" w:hAnsi="Arial" w:cs="Arial"/>
            <w:sz w:val="20"/>
            <w:lang w:val="en-US"/>
          </w:rPr>
          <w:id w:val="1064380098"/>
          <w:placeholder>
            <w:docPart w:val="DefaultPlaceholder_-1854013440"/>
          </w:placeholder>
          <w:showingPlcHdr/>
        </w:sdtPr>
        <w:sdtContent>
          <w:r w:rsidR="009545C4" w:rsidRPr="005872A9">
            <w:rPr>
              <w:rStyle w:val="PlaceholderText"/>
              <w:rFonts w:ascii="Arial" w:hAnsi="Arial" w:cs="Arial"/>
              <w:sz w:val="20"/>
              <w:szCs w:val="20"/>
              <w:shd w:val="clear" w:color="auto" w:fill="DEEAF6" w:themeFill="accent1" w:themeFillTint="33"/>
            </w:rPr>
            <w:t>Click or tap here to enter text.</w:t>
          </w:r>
        </w:sdtContent>
      </w:sdt>
    </w:p>
    <w:p w:rsidR="00E1529D" w:rsidRPr="005872A9" w:rsidRDefault="00000000" w:rsidP="006A2909">
      <w:pPr>
        <w:pStyle w:val="ListParagraph"/>
        <w:tabs>
          <w:tab w:val="left" w:pos="993"/>
        </w:tabs>
        <w:spacing w:after="0" w:line="288" w:lineRule="auto"/>
        <w:ind w:left="993" w:hanging="284"/>
        <w:jc w:val="both"/>
        <w:rPr>
          <w:rFonts w:ascii="Arial" w:hAnsi="Arial" w:cs="Arial"/>
          <w:sz w:val="20"/>
          <w:lang w:val="en-US"/>
        </w:rPr>
      </w:pPr>
      <w:sdt>
        <w:sdtPr>
          <w:rPr>
            <w:rFonts w:ascii="Arial" w:hAnsi="Arial" w:cs="Arial"/>
            <w:sz w:val="20"/>
            <w:lang w:val="en-US"/>
          </w:rPr>
          <w:id w:val="186416961"/>
          <w14:checkbox>
            <w14:checked w14:val="0"/>
            <w14:checkedState w14:val="2612" w14:font="MS Gothic"/>
            <w14:uncheckedState w14:val="2610" w14:font="MS Gothic"/>
          </w14:checkbox>
        </w:sdtPr>
        <w:sdtContent>
          <w:r w:rsidR="00E1529D" w:rsidRPr="005872A9">
            <w:rPr>
              <w:rFonts w:ascii="Segoe UI Symbol" w:eastAsia="MS Gothic" w:hAnsi="Segoe UI Symbol" w:cs="Segoe UI Symbol"/>
              <w:sz w:val="20"/>
              <w:lang w:val="en-US"/>
            </w:rPr>
            <w:t>☐</w:t>
          </w:r>
        </w:sdtContent>
      </w:sdt>
      <w:r w:rsidR="00E1529D" w:rsidRPr="005872A9">
        <w:rPr>
          <w:rFonts w:ascii="Arial" w:hAnsi="Arial" w:cs="Arial"/>
          <w:sz w:val="20"/>
          <w:lang w:val="en-US"/>
        </w:rPr>
        <w:t xml:space="preserve"> No. </w:t>
      </w:r>
      <w:r w:rsidR="00E1529D" w:rsidRPr="005872A9">
        <w:rPr>
          <w:rFonts w:ascii="Arial" w:hAnsi="Arial" w:cs="Arial"/>
          <w:sz w:val="20"/>
          <w:szCs w:val="20"/>
        </w:rPr>
        <w:t xml:space="preserve">Explain the rationale for the proposed acquisition despite the proposed controller(s) not having a corporate track record </w:t>
      </w:r>
      <w:r w:rsidR="00E1529D" w:rsidRPr="005872A9">
        <w:rPr>
          <w:rFonts w:ascii="Arial" w:hAnsi="Arial" w:cs="Arial"/>
          <w:sz w:val="20"/>
          <w:szCs w:val="20"/>
          <w:lang w:val="en-US"/>
        </w:rPr>
        <w:t>in the regulated activity(s) that the Licensee is licensed for</w:t>
      </w:r>
      <w:r w:rsidR="001F2BC5" w:rsidRPr="005872A9">
        <w:rPr>
          <w:rFonts w:ascii="Arial" w:hAnsi="Arial" w:cs="Arial"/>
          <w:sz w:val="20"/>
          <w:szCs w:val="20"/>
        </w:rPr>
        <w:t>:</w:t>
      </w:r>
      <w:r w:rsidR="00E1529D" w:rsidRPr="005872A9">
        <w:rPr>
          <w:rFonts w:ascii="Arial" w:hAnsi="Arial" w:cs="Arial"/>
        </w:rPr>
        <w:t xml:space="preserve"> </w:t>
      </w:r>
      <w:sdt>
        <w:sdtPr>
          <w:rPr>
            <w:rFonts w:ascii="Arial" w:hAnsi="Arial" w:cs="Arial"/>
            <w:sz w:val="20"/>
            <w:lang w:val="en-US"/>
          </w:rPr>
          <w:id w:val="579489439"/>
          <w:placeholder>
            <w:docPart w:val="B5ED8640B2AC458E9B4BB5C1A9C77030"/>
          </w:placeholder>
          <w:showingPlcHdr/>
        </w:sdtPr>
        <w:sdtContent>
          <w:r w:rsidR="001F2BC5" w:rsidRPr="005872A9">
            <w:rPr>
              <w:rStyle w:val="PlaceholderText"/>
              <w:rFonts w:ascii="Arial" w:hAnsi="Arial" w:cs="Arial"/>
              <w:sz w:val="20"/>
              <w:szCs w:val="20"/>
              <w:shd w:val="clear" w:color="auto" w:fill="DEEAF6" w:themeFill="accent1" w:themeFillTint="33"/>
            </w:rPr>
            <w:t>Click or tap here to enter text.</w:t>
          </w:r>
        </w:sdtContent>
      </w:sdt>
    </w:p>
    <w:p w:rsidR="004A5A82" w:rsidRPr="005872A9" w:rsidRDefault="00000000" w:rsidP="006A2909">
      <w:pPr>
        <w:pStyle w:val="ListParagraph"/>
        <w:tabs>
          <w:tab w:val="left" w:pos="993"/>
        </w:tabs>
        <w:spacing w:after="0" w:line="288" w:lineRule="auto"/>
        <w:ind w:left="993" w:hanging="284"/>
        <w:jc w:val="both"/>
        <w:rPr>
          <w:rFonts w:ascii="Arial" w:hAnsi="Arial" w:cs="Arial"/>
          <w:sz w:val="20"/>
          <w:lang w:val="en-US"/>
        </w:rPr>
      </w:pPr>
      <w:sdt>
        <w:sdtPr>
          <w:rPr>
            <w:rFonts w:ascii="Arial" w:hAnsi="Arial" w:cs="Arial"/>
            <w:sz w:val="20"/>
            <w:lang w:val="en-US"/>
          </w:rPr>
          <w:id w:val="-399671165"/>
          <w14:checkbox>
            <w14:checked w14:val="0"/>
            <w14:checkedState w14:val="2612" w14:font="MS Gothic"/>
            <w14:uncheckedState w14:val="2610" w14:font="MS Gothic"/>
          </w14:checkbox>
        </w:sdtPr>
        <w:sdtContent>
          <w:r w:rsidR="004A5A82" w:rsidRPr="005872A9">
            <w:rPr>
              <w:rFonts w:ascii="Segoe UI Symbol" w:eastAsia="MS Gothic" w:hAnsi="Segoe UI Symbol" w:cs="Segoe UI Symbol"/>
              <w:sz w:val="20"/>
              <w:lang w:val="en-US"/>
            </w:rPr>
            <w:t>☐</w:t>
          </w:r>
        </w:sdtContent>
      </w:sdt>
      <w:r w:rsidR="004A5A82" w:rsidRPr="005872A9">
        <w:rPr>
          <w:rFonts w:ascii="Arial" w:hAnsi="Arial" w:cs="Arial"/>
          <w:sz w:val="20"/>
          <w:lang w:val="en-US"/>
        </w:rPr>
        <w:t xml:space="preserve"> N.A. </w:t>
      </w:r>
      <w:r w:rsidR="00F72B99" w:rsidRPr="005872A9">
        <w:rPr>
          <w:rFonts w:ascii="Arial" w:hAnsi="Arial" w:cs="Arial"/>
          <w:sz w:val="20"/>
          <w:lang w:val="en-US"/>
        </w:rPr>
        <w:t xml:space="preserve">Corporate track record is not required for controller(s) or related entities. </w:t>
      </w:r>
    </w:p>
    <w:tbl>
      <w:tblPr>
        <w:tblStyle w:val="TableGrid"/>
        <w:tblW w:w="8363" w:type="dxa"/>
        <w:tblInd w:w="704" w:type="dxa"/>
        <w:tblLook w:val="04A0" w:firstRow="1" w:lastRow="0" w:firstColumn="1" w:lastColumn="0" w:noHBand="0" w:noVBand="1"/>
      </w:tblPr>
      <w:tblGrid>
        <w:gridCol w:w="8363"/>
      </w:tblGrid>
      <w:tr w:rsidR="00615BBC" w:rsidRPr="005872A9" w:rsidTr="00C4423B">
        <w:tc>
          <w:tcPr>
            <w:tcW w:w="8363" w:type="dxa"/>
          </w:tcPr>
          <w:p w:rsidR="00576C7A" w:rsidRPr="005872A9" w:rsidRDefault="00576C7A" w:rsidP="00107160">
            <w:pPr>
              <w:pStyle w:val="ListParagraph"/>
              <w:tabs>
                <w:tab w:val="left" w:pos="993"/>
              </w:tabs>
              <w:spacing w:line="288" w:lineRule="auto"/>
              <w:ind w:left="0"/>
              <w:jc w:val="both"/>
              <w:rPr>
                <w:rFonts w:ascii="Arial" w:hAnsi="Arial" w:cs="Arial"/>
                <w:color w:val="A5A5A5" w:themeColor="accent3"/>
                <w:sz w:val="18"/>
                <w:szCs w:val="18"/>
                <w:lang w:val="en-US"/>
              </w:rPr>
            </w:pPr>
            <w:r w:rsidRPr="005872A9">
              <w:rPr>
                <w:rFonts w:ascii="Arial" w:hAnsi="Arial" w:cs="Arial"/>
                <w:color w:val="A5A5A5" w:themeColor="accent3"/>
                <w:sz w:val="18"/>
                <w:szCs w:val="18"/>
                <w:lang w:val="en-US"/>
              </w:rPr>
              <w:t>Refer to the relevant Guidelines on whether corporate track record is required for the different types of licensees:</w:t>
            </w:r>
          </w:p>
          <w:p w:rsidR="00576C7A" w:rsidRPr="005872A9" w:rsidRDefault="00576C7A" w:rsidP="00107160">
            <w:pPr>
              <w:pStyle w:val="ListParagraph"/>
              <w:numPr>
                <w:ilvl w:val="0"/>
                <w:numId w:val="20"/>
              </w:numPr>
              <w:tabs>
                <w:tab w:val="left" w:pos="993"/>
              </w:tabs>
              <w:spacing w:line="288" w:lineRule="auto"/>
              <w:jc w:val="both"/>
              <w:rPr>
                <w:rFonts w:ascii="Arial" w:hAnsi="Arial" w:cs="Arial"/>
                <w:color w:val="A5A5A5" w:themeColor="accent3"/>
                <w:sz w:val="18"/>
                <w:szCs w:val="18"/>
                <w:vertAlign w:val="superscript"/>
                <w:lang w:val="en-US"/>
              </w:rPr>
            </w:pPr>
            <w:r w:rsidRPr="005872A9">
              <w:rPr>
                <w:rFonts w:ascii="Arial" w:hAnsi="Arial" w:cs="Arial"/>
                <w:color w:val="A5A5A5" w:themeColor="accent3"/>
                <w:sz w:val="18"/>
                <w:szCs w:val="18"/>
              </w:rPr>
              <w:t>Guidelines on Criteria for the Grant of a Capital Markets Services Licence other than for Fund Management and Real Estate Investment Trust Management (SFA04-01)</w:t>
            </w:r>
          </w:p>
          <w:p w:rsidR="00576C7A" w:rsidRPr="005872A9" w:rsidRDefault="00576C7A" w:rsidP="00107160">
            <w:pPr>
              <w:pStyle w:val="ListParagraph"/>
              <w:numPr>
                <w:ilvl w:val="0"/>
                <w:numId w:val="20"/>
              </w:numPr>
              <w:tabs>
                <w:tab w:val="left" w:pos="993"/>
              </w:tabs>
              <w:spacing w:line="288" w:lineRule="auto"/>
              <w:jc w:val="both"/>
              <w:rPr>
                <w:rFonts w:ascii="Arial" w:hAnsi="Arial" w:cs="Arial"/>
                <w:color w:val="A5A5A5" w:themeColor="accent3"/>
                <w:sz w:val="18"/>
                <w:szCs w:val="18"/>
                <w:vertAlign w:val="superscript"/>
                <w:lang w:val="en-US"/>
              </w:rPr>
            </w:pPr>
            <w:r w:rsidRPr="005872A9">
              <w:rPr>
                <w:rFonts w:ascii="Arial" w:hAnsi="Arial" w:cs="Arial"/>
                <w:color w:val="A5A5A5" w:themeColor="accent3"/>
                <w:sz w:val="18"/>
                <w:szCs w:val="18"/>
              </w:rPr>
              <w:t>Guidelines on Licensing, Registration and Conduct of Business for Fund Management Companies (SFA04-G05)</w:t>
            </w:r>
          </w:p>
          <w:p w:rsidR="00576C7A" w:rsidRPr="005872A9" w:rsidRDefault="00576C7A" w:rsidP="00107160">
            <w:pPr>
              <w:pStyle w:val="ListParagraph"/>
              <w:numPr>
                <w:ilvl w:val="0"/>
                <w:numId w:val="20"/>
              </w:numPr>
              <w:tabs>
                <w:tab w:val="left" w:pos="993"/>
              </w:tabs>
              <w:spacing w:line="288" w:lineRule="auto"/>
              <w:jc w:val="both"/>
              <w:rPr>
                <w:rFonts w:ascii="Arial" w:hAnsi="Arial" w:cs="Arial"/>
                <w:color w:val="A5A5A5" w:themeColor="accent3"/>
                <w:sz w:val="18"/>
                <w:szCs w:val="18"/>
                <w:vertAlign w:val="superscript"/>
                <w:lang w:val="en-US"/>
              </w:rPr>
            </w:pPr>
            <w:r w:rsidRPr="005872A9">
              <w:rPr>
                <w:rFonts w:ascii="Arial" w:hAnsi="Arial" w:cs="Arial"/>
                <w:color w:val="A5A5A5" w:themeColor="accent3"/>
                <w:sz w:val="18"/>
                <w:szCs w:val="18"/>
              </w:rPr>
              <w:t>Guidelines to All Key Holders of a Capital Markets Services Licence for Real Estate Investment Trust Management (SFA04-G07)</w:t>
            </w:r>
          </w:p>
          <w:p w:rsidR="008C7315" w:rsidRPr="005872A9" w:rsidRDefault="00576C7A" w:rsidP="00107160">
            <w:pPr>
              <w:pStyle w:val="ListParagraph"/>
              <w:numPr>
                <w:ilvl w:val="0"/>
                <w:numId w:val="20"/>
              </w:numPr>
              <w:tabs>
                <w:tab w:val="left" w:pos="993"/>
              </w:tabs>
              <w:spacing w:line="288" w:lineRule="auto"/>
              <w:jc w:val="both"/>
              <w:rPr>
                <w:rFonts w:ascii="Arial" w:hAnsi="Arial" w:cs="Arial"/>
                <w:color w:val="A5A5A5" w:themeColor="accent3"/>
                <w:sz w:val="20"/>
                <w:vertAlign w:val="superscript"/>
                <w:lang w:val="en-US"/>
              </w:rPr>
            </w:pPr>
            <w:r w:rsidRPr="005872A9">
              <w:rPr>
                <w:rFonts w:ascii="Arial" w:hAnsi="Arial" w:cs="Arial"/>
                <w:color w:val="A5A5A5" w:themeColor="accent3"/>
                <w:sz w:val="18"/>
                <w:szCs w:val="18"/>
              </w:rPr>
              <w:t>Guidelines on Criteria for the Grant of a Financial Adviser’s Licence (FAA-G01).</w:t>
            </w:r>
          </w:p>
        </w:tc>
      </w:tr>
    </w:tbl>
    <w:p w:rsidR="005C32EF" w:rsidRPr="005872A9" w:rsidRDefault="005C32EF" w:rsidP="006A2909">
      <w:pPr>
        <w:pStyle w:val="ListParagraph"/>
        <w:spacing w:after="0" w:line="288" w:lineRule="auto"/>
        <w:jc w:val="both"/>
        <w:rPr>
          <w:rFonts w:ascii="Arial" w:hAnsi="Arial" w:cs="Arial"/>
          <w:sz w:val="20"/>
          <w:szCs w:val="20"/>
          <w:lang w:val="en-US"/>
        </w:rPr>
      </w:pPr>
    </w:p>
    <w:p w:rsidR="001244FC" w:rsidRPr="005872A9" w:rsidRDefault="00FF40F5" w:rsidP="006A2909">
      <w:pPr>
        <w:pStyle w:val="ListParagraph"/>
        <w:numPr>
          <w:ilvl w:val="1"/>
          <w:numId w:val="15"/>
        </w:numPr>
        <w:spacing w:after="0" w:line="288" w:lineRule="auto"/>
        <w:ind w:left="709" w:hanging="709"/>
        <w:jc w:val="both"/>
        <w:rPr>
          <w:rFonts w:ascii="Arial" w:hAnsi="Arial" w:cs="Arial"/>
          <w:sz w:val="20"/>
          <w:lang w:val="en-US"/>
        </w:rPr>
      </w:pPr>
      <w:r w:rsidRPr="005872A9">
        <w:rPr>
          <w:rFonts w:ascii="Arial" w:hAnsi="Arial" w:cs="Arial"/>
          <w:sz w:val="20"/>
          <w:lang w:val="en-US"/>
        </w:rPr>
        <w:t>In</w:t>
      </w:r>
      <w:r w:rsidR="001244FC" w:rsidRPr="005872A9">
        <w:rPr>
          <w:rFonts w:ascii="Arial" w:hAnsi="Arial" w:cs="Arial"/>
          <w:sz w:val="20"/>
          <w:lang w:val="en-US"/>
        </w:rPr>
        <w:t xml:space="preserve">dicate the checkbox that is applicable to the proposed </w:t>
      </w:r>
      <w:r w:rsidR="00956FE3" w:rsidRPr="005872A9">
        <w:rPr>
          <w:rFonts w:ascii="Arial" w:hAnsi="Arial" w:cs="Arial"/>
          <w:sz w:val="20"/>
          <w:lang w:val="en-US"/>
        </w:rPr>
        <w:t>acquisition</w:t>
      </w:r>
      <w:r w:rsidR="001244FC" w:rsidRPr="005872A9">
        <w:rPr>
          <w:rFonts w:ascii="Arial" w:hAnsi="Arial" w:cs="Arial"/>
          <w:sz w:val="20"/>
          <w:lang w:val="en-US"/>
        </w:rPr>
        <w:t>:</w:t>
      </w:r>
    </w:p>
    <w:p w:rsidR="001244FC" w:rsidRPr="005872A9" w:rsidRDefault="00000000" w:rsidP="006A2909">
      <w:pPr>
        <w:pStyle w:val="ListParagraph"/>
        <w:spacing w:after="0" w:line="288" w:lineRule="auto"/>
        <w:ind w:left="993" w:hanging="273"/>
        <w:jc w:val="both"/>
        <w:rPr>
          <w:rFonts w:ascii="Arial" w:hAnsi="Arial" w:cs="Arial"/>
          <w:sz w:val="20"/>
          <w:lang w:val="en-US"/>
        </w:rPr>
      </w:pPr>
      <w:sdt>
        <w:sdtPr>
          <w:rPr>
            <w:rFonts w:ascii="Arial" w:hAnsi="Arial" w:cs="Arial"/>
            <w:sz w:val="20"/>
            <w:lang w:val="en-US"/>
          </w:rPr>
          <w:id w:val="-650827205"/>
          <w14:checkbox>
            <w14:checked w14:val="0"/>
            <w14:checkedState w14:val="2612" w14:font="MS Gothic"/>
            <w14:uncheckedState w14:val="2610" w14:font="MS Gothic"/>
          </w14:checkbox>
        </w:sdtPr>
        <w:sdtContent>
          <w:r w:rsidR="001244FC" w:rsidRPr="005872A9">
            <w:rPr>
              <w:rFonts w:ascii="Segoe UI Symbol" w:eastAsia="MS Gothic" w:hAnsi="Segoe UI Symbol" w:cs="Segoe UI Symbol"/>
              <w:sz w:val="20"/>
              <w:lang w:val="en-US"/>
            </w:rPr>
            <w:t>☐</w:t>
          </w:r>
        </w:sdtContent>
      </w:sdt>
      <w:r w:rsidR="001244FC" w:rsidRPr="005872A9">
        <w:rPr>
          <w:rFonts w:ascii="Arial" w:hAnsi="Arial" w:cs="Arial"/>
          <w:sz w:val="20"/>
          <w:lang w:val="en-US"/>
        </w:rPr>
        <w:t xml:space="preserve"> The </w:t>
      </w:r>
      <w:r w:rsidR="00340504" w:rsidRPr="005872A9">
        <w:rPr>
          <w:rFonts w:ascii="Arial" w:hAnsi="Arial" w:cs="Arial"/>
          <w:sz w:val="20"/>
          <w:lang w:val="en-US"/>
        </w:rPr>
        <w:t xml:space="preserve">proposed </w:t>
      </w:r>
      <w:r w:rsidR="001244FC" w:rsidRPr="005872A9">
        <w:rPr>
          <w:rFonts w:ascii="Arial" w:hAnsi="Arial" w:cs="Arial"/>
          <w:sz w:val="20"/>
          <w:lang w:val="en-US"/>
        </w:rPr>
        <w:t xml:space="preserve">controller(s) </w:t>
      </w:r>
      <w:r w:rsidR="00340504" w:rsidRPr="005872A9">
        <w:rPr>
          <w:rFonts w:ascii="Arial" w:hAnsi="Arial" w:cs="Arial"/>
          <w:sz w:val="20"/>
          <w:lang w:val="en-US"/>
        </w:rPr>
        <w:t xml:space="preserve">has </w:t>
      </w:r>
      <w:r w:rsidR="001244FC" w:rsidRPr="005872A9">
        <w:rPr>
          <w:rFonts w:ascii="Arial" w:hAnsi="Arial" w:cs="Arial"/>
          <w:sz w:val="20"/>
          <w:lang w:val="en-US"/>
        </w:rPr>
        <w:t xml:space="preserve">assessed that there will be no potential conflicts of interests arising from the proposed </w:t>
      </w:r>
      <w:r w:rsidR="00956FE3" w:rsidRPr="005872A9">
        <w:rPr>
          <w:rFonts w:ascii="Arial" w:hAnsi="Arial" w:cs="Arial"/>
          <w:sz w:val="20"/>
          <w:lang w:val="en-US"/>
        </w:rPr>
        <w:t>acquisition</w:t>
      </w:r>
      <w:r w:rsidR="001244FC" w:rsidRPr="005872A9">
        <w:rPr>
          <w:rFonts w:ascii="Arial" w:hAnsi="Arial" w:cs="Arial"/>
          <w:sz w:val="20"/>
          <w:lang w:val="en-US"/>
        </w:rPr>
        <w:t>.</w:t>
      </w:r>
      <w:r w:rsidR="004A0017" w:rsidRPr="005872A9">
        <w:rPr>
          <w:rFonts w:ascii="Arial" w:hAnsi="Arial" w:cs="Arial"/>
          <w:sz w:val="20"/>
          <w:lang w:val="en-US"/>
        </w:rPr>
        <w:t xml:space="preserve"> Provide rationale behind the assessment.</w:t>
      </w:r>
    </w:p>
    <w:p w:rsidR="001244FC" w:rsidRPr="005872A9" w:rsidRDefault="00000000" w:rsidP="006A2909">
      <w:pPr>
        <w:pStyle w:val="ListParagraph"/>
        <w:spacing w:after="0" w:line="288" w:lineRule="auto"/>
        <w:ind w:left="993" w:hanging="273"/>
        <w:jc w:val="both"/>
        <w:rPr>
          <w:rFonts w:ascii="Arial" w:hAnsi="Arial" w:cs="Arial"/>
          <w:sz w:val="20"/>
          <w:lang w:val="en-US"/>
        </w:rPr>
      </w:pPr>
      <w:sdt>
        <w:sdtPr>
          <w:rPr>
            <w:rFonts w:ascii="Arial" w:hAnsi="Arial" w:cs="Arial"/>
            <w:sz w:val="20"/>
            <w:lang w:val="en-US"/>
          </w:rPr>
          <w:id w:val="1855924537"/>
          <w14:checkbox>
            <w14:checked w14:val="0"/>
            <w14:checkedState w14:val="2612" w14:font="MS Gothic"/>
            <w14:uncheckedState w14:val="2610" w14:font="MS Gothic"/>
          </w14:checkbox>
        </w:sdtPr>
        <w:sdtContent>
          <w:r w:rsidR="001244FC" w:rsidRPr="005872A9">
            <w:rPr>
              <w:rFonts w:ascii="Segoe UI Symbol" w:eastAsia="MS Gothic" w:hAnsi="Segoe UI Symbol" w:cs="Segoe UI Symbol"/>
              <w:sz w:val="20"/>
              <w:lang w:val="en-US"/>
            </w:rPr>
            <w:t>☐</w:t>
          </w:r>
        </w:sdtContent>
      </w:sdt>
      <w:r w:rsidR="001244FC" w:rsidRPr="005872A9">
        <w:rPr>
          <w:rFonts w:ascii="Arial" w:hAnsi="Arial" w:cs="Arial"/>
          <w:sz w:val="20"/>
          <w:lang w:val="en-US"/>
        </w:rPr>
        <w:t xml:space="preserve"> The </w:t>
      </w:r>
      <w:r w:rsidR="00340504" w:rsidRPr="005872A9">
        <w:rPr>
          <w:rFonts w:ascii="Arial" w:hAnsi="Arial" w:cs="Arial"/>
          <w:sz w:val="20"/>
          <w:lang w:val="en-US"/>
        </w:rPr>
        <w:t xml:space="preserve">proposed </w:t>
      </w:r>
      <w:r w:rsidR="001244FC" w:rsidRPr="005872A9">
        <w:rPr>
          <w:rFonts w:ascii="Arial" w:hAnsi="Arial" w:cs="Arial"/>
          <w:sz w:val="20"/>
          <w:lang w:val="en-US"/>
        </w:rPr>
        <w:t xml:space="preserve">controller(s) </w:t>
      </w:r>
      <w:r w:rsidR="00340504" w:rsidRPr="005872A9">
        <w:rPr>
          <w:rFonts w:ascii="Arial" w:hAnsi="Arial" w:cs="Arial"/>
          <w:sz w:val="20"/>
          <w:lang w:val="en-US"/>
        </w:rPr>
        <w:t xml:space="preserve">has </w:t>
      </w:r>
      <w:r w:rsidR="001244FC" w:rsidRPr="005872A9">
        <w:rPr>
          <w:rFonts w:ascii="Arial" w:hAnsi="Arial" w:cs="Arial"/>
          <w:sz w:val="20"/>
          <w:lang w:val="en-US"/>
        </w:rPr>
        <w:t xml:space="preserve">assessed that potential conflicts of interests </w:t>
      </w:r>
      <w:r w:rsidR="004A0017" w:rsidRPr="005872A9">
        <w:rPr>
          <w:rFonts w:ascii="Arial" w:hAnsi="Arial" w:cs="Arial"/>
          <w:sz w:val="20"/>
          <w:lang w:val="en-US"/>
        </w:rPr>
        <w:t xml:space="preserve">may </w:t>
      </w:r>
      <w:r w:rsidR="001244FC" w:rsidRPr="005872A9">
        <w:rPr>
          <w:rFonts w:ascii="Arial" w:hAnsi="Arial" w:cs="Arial"/>
          <w:sz w:val="20"/>
          <w:lang w:val="en-US"/>
        </w:rPr>
        <w:t>aris</w:t>
      </w:r>
      <w:r w:rsidR="004A0017" w:rsidRPr="005872A9">
        <w:rPr>
          <w:rFonts w:ascii="Arial" w:hAnsi="Arial" w:cs="Arial"/>
          <w:sz w:val="20"/>
          <w:lang w:val="en-US"/>
        </w:rPr>
        <w:t>e</w:t>
      </w:r>
      <w:r w:rsidR="001244FC" w:rsidRPr="005872A9">
        <w:rPr>
          <w:rFonts w:ascii="Arial" w:hAnsi="Arial" w:cs="Arial"/>
          <w:sz w:val="20"/>
          <w:lang w:val="en-US"/>
        </w:rPr>
        <w:t xml:space="preserve"> from the proposed </w:t>
      </w:r>
      <w:r w:rsidR="00956FE3" w:rsidRPr="005872A9">
        <w:rPr>
          <w:rFonts w:ascii="Arial" w:hAnsi="Arial" w:cs="Arial"/>
          <w:sz w:val="20"/>
          <w:lang w:val="en-US"/>
        </w:rPr>
        <w:t>acquisition</w:t>
      </w:r>
      <w:r w:rsidR="001244FC" w:rsidRPr="005872A9">
        <w:rPr>
          <w:rFonts w:ascii="Arial" w:hAnsi="Arial" w:cs="Arial"/>
          <w:sz w:val="20"/>
          <w:lang w:val="en-US"/>
        </w:rPr>
        <w:t xml:space="preserve">. Provide an assessment of the potential conflicts of interests </w:t>
      </w:r>
      <w:r w:rsidR="00FF3D1C" w:rsidRPr="005872A9">
        <w:rPr>
          <w:rFonts w:ascii="Arial" w:hAnsi="Arial" w:cs="Arial"/>
          <w:sz w:val="20"/>
          <w:lang w:val="en-US"/>
        </w:rPr>
        <w:t xml:space="preserve">that may arise </w:t>
      </w:r>
      <w:r w:rsidR="001244FC" w:rsidRPr="005872A9">
        <w:rPr>
          <w:rFonts w:ascii="Arial" w:hAnsi="Arial" w:cs="Arial"/>
          <w:sz w:val="20"/>
          <w:lang w:val="en-US"/>
        </w:rPr>
        <w:t>as well as the mitigating measures that will be put in place.</w:t>
      </w:r>
    </w:p>
    <w:tbl>
      <w:tblPr>
        <w:tblStyle w:val="TableGrid"/>
        <w:tblW w:w="0" w:type="auto"/>
        <w:tblInd w:w="720" w:type="dxa"/>
        <w:tblLook w:val="04A0" w:firstRow="1" w:lastRow="0" w:firstColumn="1" w:lastColumn="0" w:noHBand="0" w:noVBand="1"/>
      </w:tblPr>
      <w:tblGrid>
        <w:gridCol w:w="8296"/>
      </w:tblGrid>
      <w:tr w:rsidR="001244FC" w:rsidRPr="005872A9" w:rsidTr="00137C0B">
        <w:trPr>
          <w:trHeight w:val="54"/>
        </w:trPr>
        <w:sdt>
          <w:sdtPr>
            <w:rPr>
              <w:rFonts w:ascii="Arial" w:hAnsi="Arial" w:cs="Arial"/>
              <w:sz w:val="20"/>
              <w:lang w:val="en-US"/>
            </w:rPr>
            <w:id w:val="-1572650250"/>
            <w:placeholder>
              <w:docPart w:val="B9E22A0F0C9D46C3850F16A87DE4A84C"/>
            </w:placeholder>
            <w:showingPlcHdr/>
          </w:sdtPr>
          <w:sdtContent>
            <w:tc>
              <w:tcPr>
                <w:tcW w:w="9016" w:type="dxa"/>
                <w:shd w:val="clear" w:color="auto" w:fill="DEEAF6" w:themeFill="accent1" w:themeFillTint="33"/>
              </w:tcPr>
              <w:p w:rsidR="001244FC" w:rsidRPr="005872A9" w:rsidRDefault="00073CF9" w:rsidP="006A2909">
                <w:pPr>
                  <w:pStyle w:val="ListParagraph"/>
                  <w:spacing w:line="288" w:lineRule="auto"/>
                  <w:ind w:left="0"/>
                  <w:jc w:val="both"/>
                  <w:rPr>
                    <w:rFonts w:ascii="Arial" w:hAnsi="Arial" w:cs="Arial"/>
                    <w:sz w:val="20"/>
                    <w:lang w:val="en-US"/>
                  </w:rPr>
                </w:pPr>
                <w:r w:rsidRPr="005872A9">
                  <w:rPr>
                    <w:rStyle w:val="PlaceholderText"/>
                    <w:rFonts w:ascii="Arial" w:hAnsi="Arial" w:cs="Arial"/>
                    <w:sz w:val="20"/>
                    <w:szCs w:val="20"/>
                  </w:rPr>
                  <w:t>Click or tap here to enter text.</w:t>
                </w:r>
              </w:p>
            </w:tc>
          </w:sdtContent>
        </w:sdt>
      </w:tr>
    </w:tbl>
    <w:p w:rsidR="00460C34" w:rsidRPr="005872A9" w:rsidRDefault="00460C34" w:rsidP="006A2909">
      <w:pPr>
        <w:spacing w:after="0" w:line="288" w:lineRule="auto"/>
        <w:jc w:val="both"/>
        <w:rPr>
          <w:rFonts w:ascii="Arial" w:hAnsi="Arial" w:cs="Arial"/>
          <w:sz w:val="20"/>
          <w:lang w:val="en-US"/>
        </w:rPr>
      </w:pPr>
    </w:p>
    <w:p w:rsidR="00460C34" w:rsidRPr="005872A9" w:rsidRDefault="00460C34" w:rsidP="006A2909">
      <w:pPr>
        <w:spacing w:after="0" w:line="288" w:lineRule="auto"/>
        <w:jc w:val="both"/>
        <w:rPr>
          <w:rFonts w:ascii="Arial" w:hAnsi="Arial" w:cs="Arial"/>
          <w:sz w:val="20"/>
          <w:lang w:val="en-US"/>
        </w:rPr>
      </w:pPr>
    </w:p>
    <w:p w:rsidR="00D841F9" w:rsidRPr="005872A9" w:rsidRDefault="003B79FB" w:rsidP="006A2909">
      <w:pPr>
        <w:shd w:val="clear" w:color="auto" w:fill="44546A" w:themeFill="text2"/>
        <w:spacing w:after="0" w:line="288" w:lineRule="auto"/>
        <w:contextualSpacing/>
        <w:jc w:val="both"/>
        <w:rPr>
          <w:rFonts w:ascii="Arial" w:hAnsi="Arial" w:cs="Arial"/>
          <w:color w:val="FFFFFF" w:themeColor="background1"/>
          <w:sz w:val="20"/>
          <w:lang w:val="en-US"/>
        </w:rPr>
      </w:pPr>
      <w:r w:rsidRPr="005872A9">
        <w:rPr>
          <w:rFonts w:ascii="Arial" w:hAnsi="Arial" w:cs="Arial"/>
          <w:color w:val="FFFFFF" w:themeColor="background1"/>
          <w:sz w:val="20"/>
          <w:lang w:val="en-US"/>
        </w:rPr>
        <w:t xml:space="preserve">SECTION </w:t>
      </w:r>
      <w:r w:rsidR="00EA2AF2" w:rsidRPr="005872A9">
        <w:rPr>
          <w:rFonts w:ascii="Arial" w:hAnsi="Arial" w:cs="Arial"/>
          <w:color w:val="FFFFFF" w:themeColor="background1"/>
          <w:sz w:val="20"/>
          <w:lang w:val="en-US"/>
        </w:rPr>
        <w:t>6</w:t>
      </w:r>
      <w:r w:rsidRPr="005872A9">
        <w:rPr>
          <w:rFonts w:ascii="Arial" w:hAnsi="Arial" w:cs="Arial"/>
          <w:color w:val="FFFFFF" w:themeColor="background1"/>
          <w:sz w:val="20"/>
          <w:lang w:val="en-US"/>
        </w:rPr>
        <w:t>: FIT AND PROPER CRITERIA</w:t>
      </w:r>
    </w:p>
    <w:p w:rsidR="00572C54" w:rsidRPr="005872A9" w:rsidRDefault="003B79FB" w:rsidP="006A2909">
      <w:pPr>
        <w:spacing w:after="0" w:line="288" w:lineRule="auto"/>
        <w:contextualSpacing/>
        <w:jc w:val="both"/>
        <w:rPr>
          <w:rFonts w:ascii="Arial" w:hAnsi="Arial" w:cs="Arial"/>
          <w:sz w:val="20"/>
          <w:lang w:val="en-US"/>
        </w:rPr>
      </w:pPr>
      <w:r w:rsidRPr="005872A9">
        <w:rPr>
          <w:rFonts w:ascii="Arial" w:hAnsi="Arial" w:cs="Arial"/>
          <w:sz w:val="20"/>
          <w:lang w:val="en-US"/>
        </w:rPr>
        <w:t xml:space="preserve">If the answer to any of the following questions is in the affirmative, </w:t>
      </w:r>
      <w:r w:rsidRPr="005872A9">
        <w:rPr>
          <w:rFonts w:ascii="Arial" w:hAnsi="Arial" w:cs="Arial"/>
          <w:sz w:val="20"/>
          <w:u w:val="single"/>
          <w:lang w:val="en-US"/>
        </w:rPr>
        <w:t>provide supporting documents where appropriate</w:t>
      </w:r>
      <w:r w:rsidRPr="005872A9">
        <w:rPr>
          <w:rFonts w:ascii="Arial" w:hAnsi="Arial" w:cs="Arial"/>
          <w:sz w:val="20"/>
          <w:lang w:val="en-US"/>
        </w:rPr>
        <w:t xml:space="preserve">, </w:t>
      </w:r>
      <w:r w:rsidR="00C9411B" w:rsidRPr="005872A9">
        <w:rPr>
          <w:rFonts w:ascii="Arial" w:hAnsi="Arial" w:cs="Arial"/>
          <w:sz w:val="20"/>
          <w:lang w:val="en-US"/>
        </w:rPr>
        <w:t>except for items 1(a) to (d)</w:t>
      </w:r>
      <w:r w:rsidRPr="005872A9">
        <w:rPr>
          <w:rFonts w:ascii="Arial" w:hAnsi="Arial" w:cs="Arial"/>
          <w:sz w:val="20"/>
          <w:lang w:val="en-US"/>
        </w:rPr>
        <w:t xml:space="preserve">. </w:t>
      </w:r>
      <w:r w:rsidR="00340504" w:rsidRPr="005872A9">
        <w:rPr>
          <w:rFonts w:ascii="Arial" w:hAnsi="Arial" w:cs="Arial"/>
          <w:b/>
          <w:sz w:val="20"/>
          <w:lang w:val="en-US"/>
        </w:rPr>
        <w:t>F</w:t>
      </w:r>
      <w:r w:rsidR="00572C54" w:rsidRPr="005872A9">
        <w:rPr>
          <w:rFonts w:ascii="Arial" w:hAnsi="Arial" w:cs="Arial"/>
          <w:b/>
          <w:sz w:val="20"/>
          <w:lang w:val="en-US"/>
        </w:rPr>
        <w:t xml:space="preserve">or items 1(e) to (u), and 2(a) and (b), complete Annex </w:t>
      </w:r>
      <w:r w:rsidR="00E63B31" w:rsidRPr="005872A9">
        <w:rPr>
          <w:rFonts w:ascii="Arial" w:hAnsi="Arial" w:cs="Arial"/>
          <w:b/>
          <w:sz w:val="20"/>
          <w:lang w:val="en-US"/>
        </w:rPr>
        <w:t>B</w:t>
      </w:r>
      <w:r w:rsidR="00462D6C" w:rsidRPr="005872A9">
        <w:rPr>
          <w:rFonts w:ascii="Arial" w:hAnsi="Arial" w:cs="Arial"/>
          <w:sz w:val="20"/>
          <w:lang w:val="en-US"/>
        </w:rPr>
        <w:t>.</w:t>
      </w:r>
    </w:p>
    <w:p w:rsidR="00572C54" w:rsidRPr="005872A9" w:rsidRDefault="00572C54" w:rsidP="006A2909">
      <w:pPr>
        <w:spacing w:after="0" w:line="288" w:lineRule="auto"/>
        <w:contextualSpacing/>
        <w:jc w:val="both"/>
        <w:rPr>
          <w:rFonts w:ascii="Arial" w:hAnsi="Arial" w:cs="Arial"/>
          <w:sz w:val="20"/>
          <w:lang w:val="en-US"/>
        </w:rPr>
      </w:pPr>
    </w:p>
    <w:p w:rsidR="003B79FB" w:rsidRPr="005872A9" w:rsidRDefault="003B79FB" w:rsidP="006A2909">
      <w:pPr>
        <w:spacing w:after="0" w:line="288" w:lineRule="auto"/>
        <w:contextualSpacing/>
        <w:jc w:val="both"/>
        <w:rPr>
          <w:rFonts w:ascii="Arial" w:hAnsi="Arial" w:cs="Arial"/>
          <w:sz w:val="20"/>
          <w:lang w:val="en-US"/>
        </w:rPr>
      </w:pPr>
      <w:r w:rsidRPr="005872A9">
        <w:rPr>
          <w:rFonts w:ascii="Arial" w:hAnsi="Arial" w:cs="Arial"/>
          <w:sz w:val="20"/>
          <w:lang w:val="en-US"/>
        </w:rPr>
        <w:t xml:space="preserve">If there is any doubt with respect to any part of this section, provide all relevant information to demonstrate that the </w:t>
      </w:r>
      <w:r w:rsidR="00340504" w:rsidRPr="005872A9">
        <w:rPr>
          <w:rFonts w:ascii="Arial" w:hAnsi="Arial" w:cs="Arial"/>
          <w:sz w:val="20"/>
          <w:lang w:val="en-US"/>
        </w:rPr>
        <w:t xml:space="preserve">proposed </w:t>
      </w:r>
      <w:r w:rsidR="0005782E" w:rsidRPr="005872A9">
        <w:rPr>
          <w:rFonts w:ascii="Arial" w:hAnsi="Arial" w:cs="Arial"/>
          <w:sz w:val="20"/>
          <w:lang w:val="en-US"/>
        </w:rPr>
        <w:t xml:space="preserve">controller(s) and </w:t>
      </w:r>
      <w:r w:rsidR="00BC6C9B" w:rsidRPr="005872A9">
        <w:rPr>
          <w:rFonts w:ascii="Arial" w:hAnsi="Arial" w:cs="Arial"/>
          <w:sz w:val="20"/>
          <w:lang w:val="en-US"/>
        </w:rPr>
        <w:t xml:space="preserve">new </w:t>
      </w:r>
      <w:r w:rsidRPr="005872A9">
        <w:rPr>
          <w:rFonts w:ascii="Arial" w:hAnsi="Arial" w:cs="Arial"/>
          <w:sz w:val="20"/>
          <w:lang w:val="en-US"/>
        </w:rPr>
        <w:t>substantial shareholder</w:t>
      </w:r>
      <w:r w:rsidR="00C75E1B" w:rsidRPr="005872A9">
        <w:rPr>
          <w:rFonts w:ascii="Arial" w:hAnsi="Arial" w:cs="Arial"/>
          <w:sz w:val="20"/>
          <w:lang w:val="en-US"/>
        </w:rPr>
        <w:t>(</w:t>
      </w:r>
      <w:r w:rsidR="00CB56BA" w:rsidRPr="005872A9">
        <w:rPr>
          <w:rFonts w:ascii="Arial" w:hAnsi="Arial" w:cs="Arial"/>
          <w:sz w:val="20"/>
          <w:lang w:val="en-US"/>
        </w:rPr>
        <w:t>s</w:t>
      </w:r>
      <w:r w:rsidR="00C75E1B" w:rsidRPr="005872A9">
        <w:rPr>
          <w:rFonts w:ascii="Arial" w:hAnsi="Arial" w:cs="Arial"/>
          <w:sz w:val="20"/>
          <w:lang w:val="en-US"/>
        </w:rPr>
        <w:t>)</w:t>
      </w:r>
      <w:r w:rsidR="00CB56BA" w:rsidRPr="005872A9">
        <w:rPr>
          <w:rFonts w:ascii="Arial" w:hAnsi="Arial" w:cs="Arial"/>
          <w:sz w:val="20"/>
          <w:lang w:val="en-US"/>
        </w:rPr>
        <w:t xml:space="preserve"> </w:t>
      </w:r>
      <w:proofErr w:type="gramStart"/>
      <w:r w:rsidRPr="005872A9">
        <w:rPr>
          <w:rFonts w:ascii="Arial" w:hAnsi="Arial" w:cs="Arial"/>
          <w:sz w:val="20"/>
          <w:lang w:val="en-US"/>
        </w:rPr>
        <w:t>are considered to be</w:t>
      </w:r>
      <w:proofErr w:type="gramEnd"/>
      <w:r w:rsidRPr="005872A9">
        <w:rPr>
          <w:rFonts w:ascii="Arial" w:hAnsi="Arial" w:cs="Arial"/>
          <w:sz w:val="20"/>
          <w:lang w:val="en-US"/>
        </w:rPr>
        <w:t xml:space="preserve"> fit and proper persons.</w:t>
      </w:r>
    </w:p>
    <w:p w:rsidR="003B79FB" w:rsidRPr="005872A9" w:rsidRDefault="003B79FB" w:rsidP="006A2909">
      <w:pPr>
        <w:spacing w:after="0" w:line="288" w:lineRule="auto"/>
        <w:contextualSpacing/>
        <w:jc w:val="both"/>
        <w:rPr>
          <w:rFonts w:ascii="Arial" w:hAnsi="Arial" w:cs="Arial"/>
          <w:b/>
          <w:sz w:val="20"/>
          <w:lang w:val="en-US"/>
        </w:rPr>
      </w:pPr>
    </w:p>
    <w:p w:rsidR="00E63AD9" w:rsidRPr="005872A9" w:rsidRDefault="00E63AD9" w:rsidP="006A2909">
      <w:pPr>
        <w:spacing w:after="0" w:line="288" w:lineRule="auto"/>
        <w:contextualSpacing/>
        <w:jc w:val="both"/>
        <w:rPr>
          <w:rFonts w:ascii="Arial" w:hAnsi="Arial" w:cs="Arial"/>
          <w:b/>
          <w:sz w:val="20"/>
          <w:lang w:val="en-US"/>
        </w:rPr>
      </w:pPr>
    </w:p>
    <w:tbl>
      <w:tblPr>
        <w:tblStyle w:val="TableGrid"/>
        <w:tblW w:w="0" w:type="auto"/>
        <w:tblInd w:w="42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948"/>
        <w:gridCol w:w="992"/>
        <w:gridCol w:w="851"/>
      </w:tblGrid>
      <w:tr w:rsidR="006C3797" w:rsidRPr="005872A9" w:rsidTr="00D70A64">
        <w:tc>
          <w:tcPr>
            <w:tcW w:w="7791" w:type="dxa"/>
            <w:gridSpan w:val="3"/>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Arial" w:hAnsi="Arial" w:cs="Arial"/>
                <w:sz w:val="20"/>
                <w:szCs w:val="20"/>
                <w:u w:val="single"/>
              </w:rPr>
              <w:t>Honesty, Integrity and Reputation</w:t>
            </w:r>
          </w:p>
        </w:tc>
      </w:tr>
      <w:tr w:rsidR="006C3797" w:rsidRPr="005872A9" w:rsidTr="00D70A64">
        <w:tc>
          <w:tcPr>
            <w:tcW w:w="7791" w:type="dxa"/>
            <w:gridSpan w:val="3"/>
          </w:tcPr>
          <w:p w:rsidR="006C3797" w:rsidRPr="005872A9" w:rsidRDefault="006C3797" w:rsidP="006A2909">
            <w:pPr>
              <w:pStyle w:val="ListParagraph"/>
              <w:numPr>
                <w:ilvl w:val="1"/>
                <w:numId w:val="2"/>
              </w:numPr>
              <w:spacing w:line="288" w:lineRule="auto"/>
              <w:jc w:val="both"/>
              <w:rPr>
                <w:rFonts w:ascii="Arial" w:hAnsi="Arial" w:cs="Arial"/>
                <w:sz w:val="20"/>
                <w:szCs w:val="20"/>
              </w:rPr>
            </w:pPr>
            <w:r w:rsidRPr="005872A9">
              <w:rPr>
                <w:rFonts w:ascii="Arial" w:hAnsi="Arial" w:cs="Arial"/>
                <w:sz w:val="20"/>
                <w:szCs w:val="20"/>
              </w:rPr>
              <w:t>Within the past 10 years, has</w:t>
            </w:r>
            <w:r w:rsidR="0029078C" w:rsidRPr="005872A9">
              <w:rPr>
                <w:rFonts w:ascii="Arial" w:hAnsi="Arial" w:cs="Arial"/>
                <w:sz w:val="20"/>
                <w:szCs w:val="20"/>
              </w:rPr>
              <w:t xml:space="preserve"> the </w:t>
            </w:r>
            <w:r w:rsidR="0005782E" w:rsidRPr="005872A9">
              <w:rPr>
                <w:rFonts w:ascii="Arial" w:hAnsi="Arial" w:cs="Arial"/>
                <w:sz w:val="20"/>
                <w:szCs w:val="20"/>
              </w:rPr>
              <w:t>proposed controller</w:t>
            </w:r>
            <w:r w:rsidR="00302CE1" w:rsidRPr="005872A9">
              <w:rPr>
                <w:rFonts w:ascii="Arial" w:hAnsi="Arial" w:cs="Arial"/>
                <w:sz w:val="20"/>
                <w:szCs w:val="20"/>
              </w:rPr>
              <w:t xml:space="preserve"> </w:t>
            </w:r>
            <w:r w:rsidR="006D2BA0">
              <w:rPr>
                <w:rFonts w:ascii="Arial" w:hAnsi="Arial" w:cs="Arial"/>
                <w:sz w:val="20"/>
                <w:szCs w:val="20"/>
              </w:rPr>
              <w:t>or</w:t>
            </w:r>
            <w:r w:rsidR="006D2BA0" w:rsidRPr="005872A9">
              <w:rPr>
                <w:rFonts w:ascii="Arial" w:hAnsi="Arial" w:cs="Arial"/>
                <w:sz w:val="20"/>
                <w:szCs w:val="20"/>
              </w:rPr>
              <w:t xml:space="preserve"> </w:t>
            </w:r>
            <w:r w:rsidR="006D2BA0">
              <w:rPr>
                <w:rFonts w:ascii="Arial" w:hAnsi="Arial" w:cs="Arial"/>
                <w:sz w:val="20"/>
                <w:szCs w:val="20"/>
              </w:rPr>
              <w:t xml:space="preserve">any of its </w:t>
            </w:r>
            <w:r w:rsidR="00BC6C9B" w:rsidRPr="005872A9">
              <w:rPr>
                <w:rFonts w:ascii="Arial" w:hAnsi="Arial" w:cs="Arial"/>
                <w:sz w:val="20"/>
                <w:szCs w:val="20"/>
              </w:rPr>
              <w:t xml:space="preserve">new </w:t>
            </w:r>
            <w:r w:rsidR="00302CE1" w:rsidRPr="005872A9">
              <w:rPr>
                <w:rFonts w:ascii="Arial" w:hAnsi="Arial" w:cs="Arial"/>
                <w:sz w:val="20"/>
                <w:szCs w:val="20"/>
              </w:rPr>
              <w:t>substantial shareholder</w:t>
            </w:r>
            <w:r w:rsidR="00C75E1B" w:rsidRPr="005872A9">
              <w:rPr>
                <w:rFonts w:ascii="Arial" w:hAnsi="Arial" w:cs="Arial"/>
                <w:sz w:val="20"/>
                <w:szCs w:val="20"/>
              </w:rPr>
              <w:t>(</w:t>
            </w:r>
            <w:r w:rsidR="00302CE1" w:rsidRPr="005872A9">
              <w:rPr>
                <w:rFonts w:ascii="Arial" w:hAnsi="Arial" w:cs="Arial"/>
                <w:sz w:val="20"/>
                <w:szCs w:val="20"/>
              </w:rPr>
              <w:t>s</w:t>
            </w:r>
            <w:r w:rsidR="00C75E1B" w:rsidRPr="005872A9">
              <w:rPr>
                <w:rFonts w:ascii="Arial" w:hAnsi="Arial" w:cs="Arial"/>
                <w:sz w:val="20"/>
                <w:szCs w:val="20"/>
              </w:rPr>
              <w:t>)</w:t>
            </w:r>
            <w:r w:rsidR="00302CE1" w:rsidRPr="005872A9">
              <w:rPr>
                <w:rFonts w:ascii="Arial" w:hAnsi="Arial" w:cs="Arial"/>
                <w:sz w:val="20"/>
                <w:szCs w:val="20"/>
              </w:rPr>
              <w:t xml:space="preserve">, whether </w:t>
            </w:r>
            <w:r w:rsidRPr="005872A9">
              <w:rPr>
                <w:rFonts w:ascii="Arial" w:hAnsi="Arial" w:cs="Arial"/>
                <w:sz w:val="20"/>
                <w:szCs w:val="20"/>
              </w:rPr>
              <w:t xml:space="preserve">the </w:t>
            </w:r>
            <w:r w:rsidR="0029078C" w:rsidRPr="005872A9">
              <w:rPr>
                <w:rFonts w:ascii="Arial" w:hAnsi="Arial" w:cs="Arial"/>
                <w:sz w:val="20"/>
                <w:szCs w:val="20"/>
              </w:rPr>
              <w:t xml:space="preserve">proposed </w:t>
            </w:r>
            <w:r w:rsidR="0005782E" w:rsidRPr="005872A9">
              <w:rPr>
                <w:rFonts w:ascii="Arial" w:hAnsi="Arial" w:cs="Arial"/>
                <w:sz w:val="20"/>
                <w:szCs w:val="20"/>
              </w:rPr>
              <w:t xml:space="preserve">controller or </w:t>
            </w:r>
            <w:r w:rsidR="0029078C" w:rsidRPr="005872A9">
              <w:rPr>
                <w:rFonts w:ascii="Arial" w:hAnsi="Arial" w:cs="Arial"/>
                <w:sz w:val="20"/>
                <w:szCs w:val="20"/>
              </w:rPr>
              <w:t xml:space="preserve">substantial </w:t>
            </w:r>
            <w:r w:rsidRPr="005872A9">
              <w:rPr>
                <w:rFonts w:ascii="Arial" w:hAnsi="Arial" w:cs="Arial"/>
                <w:sz w:val="20"/>
                <w:szCs w:val="20"/>
              </w:rPr>
              <w:t xml:space="preserve">shareholder is an individual, corporation, or body unincorporated (including the </w:t>
            </w:r>
            <w:r w:rsidR="00C75E1B" w:rsidRPr="005872A9">
              <w:rPr>
                <w:rFonts w:ascii="Arial" w:hAnsi="Arial" w:cs="Arial"/>
                <w:sz w:val="20"/>
                <w:szCs w:val="20"/>
              </w:rPr>
              <w:t xml:space="preserve">related entity(s) of the </w:t>
            </w:r>
            <w:r w:rsidR="0029078C" w:rsidRPr="005872A9">
              <w:rPr>
                <w:rFonts w:ascii="Arial" w:hAnsi="Arial" w:cs="Arial"/>
                <w:sz w:val="20"/>
                <w:szCs w:val="20"/>
              </w:rPr>
              <w:t xml:space="preserve">proposed </w:t>
            </w:r>
            <w:r w:rsidR="0005782E" w:rsidRPr="005872A9">
              <w:rPr>
                <w:rFonts w:ascii="Arial" w:hAnsi="Arial" w:cs="Arial"/>
                <w:sz w:val="20"/>
                <w:szCs w:val="20"/>
              </w:rPr>
              <w:t>controller</w:t>
            </w:r>
            <w:r w:rsidR="00C75E1B" w:rsidRPr="005872A9">
              <w:rPr>
                <w:rFonts w:ascii="Arial" w:hAnsi="Arial" w:cs="Arial"/>
                <w:sz w:val="20"/>
                <w:szCs w:val="20"/>
              </w:rPr>
              <w:t>(</w:t>
            </w:r>
            <w:r w:rsidR="0005782E" w:rsidRPr="005872A9">
              <w:rPr>
                <w:rFonts w:ascii="Arial" w:hAnsi="Arial" w:cs="Arial"/>
                <w:sz w:val="20"/>
                <w:szCs w:val="20"/>
              </w:rPr>
              <w:t>s</w:t>
            </w:r>
            <w:r w:rsidR="00C75E1B" w:rsidRPr="005872A9">
              <w:rPr>
                <w:rFonts w:ascii="Arial" w:hAnsi="Arial" w:cs="Arial"/>
                <w:sz w:val="20"/>
                <w:szCs w:val="20"/>
              </w:rPr>
              <w:t xml:space="preserve">) </w:t>
            </w:r>
            <w:r w:rsidR="0005782E" w:rsidRPr="005872A9">
              <w:rPr>
                <w:rFonts w:ascii="Arial" w:hAnsi="Arial" w:cs="Arial"/>
                <w:sz w:val="20"/>
                <w:szCs w:val="20"/>
              </w:rPr>
              <w:t xml:space="preserve">or </w:t>
            </w:r>
            <w:r w:rsidR="00C75E1B" w:rsidRPr="005872A9">
              <w:rPr>
                <w:rFonts w:ascii="Arial" w:hAnsi="Arial" w:cs="Arial"/>
                <w:sz w:val="20"/>
                <w:szCs w:val="20"/>
              </w:rPr>
              <w:t xml:space="preserve">substantial </w:t>
            </w:r>
            <w:r w:rsidRPr="005872A9">
              <w:rPr>
                <w:rFonts w:ascii="Arial" w:hAnsi="Arial" w:cs="Arial"/>
                <w:sz w:val="20"/>
                <w:szCs w:val="20"/>
              </w:rPr>
              <w:t>shareholder</w:t>
            </w:r>
            <w:r w:rsidR="00C75E1B" w:rsidRPr="005872A9">
              <w:rPr>
                <w:rFonts w:ascii="Arial" w:hAnsi="Arial" w:cs="Arial"/>
                <w:sz w:val="20"/>
                <w:szCs w:val="20"/>
              </w:rPr>
              <w:t>(</w:t>
            </w:r>
            <w:r w:rsidRPr="005872A9">
              <w:rPr>
                <w:rFonts w:ascii="Arial" w:hAnsi="Arial" w:cs="Arial"/>
                <w:sz w:val="20"/>
                <w:szCs w:val="20"/>
              </w:rPr>
              <w:t>s</w:t>
            </w:r>
            <w:r w:rsidR="00C75E1B" w:rsidRPr="005872A9">
              <w:rPr>
                <w:rFonts w:ascii="Arial" w:hAnsi="Arial" w:cs="Arial"/>
                <w:sz w:val="20"/>
                <w:szCs w:val="20"/>
              </w:rPr>
              <w:t>)</w:t>
            </w:r>
            <w:r w:rsidRPr="005872A9">
              <w:rPr>
                <w:rFonts w:ascii="Arial" w:hAnsi="Arial" w:cs="Arial"/>
                <w:sz w:val="20"/>
                <w:szCs w:val="20"/>
              </w:rPr>
              <w:t>),</w:t>
            </w:r>
          </w:p>
        </w:tc>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Arial" w:hAnsi="Arial" w:cs="Arial"/>
                <w:sz w:val="20"/>
                <w:szCs w:val="20"/>
              </w:rPr>
              <w:t>Yes</w:t>
            </w:r>
          </w:p>
        </w:tc>
        <w:tc>
          <w:tcPr>
            <w:tcW w:w="851" w:type="dxa"/>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Arial" w:hAnsi="Arial" w:cs="Arial"/>
                <w:sz w:val="20"/>
                <w:szCs w:val="20"/>
              </w:rPr>
              <w:t>No</w:t>
            </w:r>
          </w:p>
        </w:tc>
      </w:tr>
      <w:tr w:rsidR="006C3797" w:rsidRPr="005872A9" w:rsidTr="00D70A64">
        <w:tc>
          <w:tcPr>
            <w:tcW w:w="5948" w:type="dxa"/>
          </w:tcPr>
          <w:p w:rsidR="000E04FB" w:rsidRPr="005872A9" w:rsidRDefault="006C3797" w:rsidP="009E59E8">
            <w:pPr>
              <w:pStyle w:val="ListParagraph"/>
              <w:numPr>
                <w:ilvl w:val="0"/>
                <w:numId w:val="3"/>
              </w:numPr>
              <w:spacing w:line="288" w:lineRule="auto"/>
              <w:jc w:val="both"/>
              <w:rPr>
                <w:rFonts w:ascii="Arial" w:hAnsi="Arial" w:cs="Arial"/>
                <w:b/>
                <w:sz w:val="20"/>
                <w:szCs w:val="20"/>
              </w:rPr>
            </w:pPr>
            <w:r w:rsidRPr="005872A9">
              <w:rPr>
                <w:rFonts w:ascii="Arial" w:hAnsi="Arial" w:cs="Arial"/>
                <w:sz w:val="20"/>
                <w:szCs w:val="20"/>
              </w:rPr>
              <w:t>been licensed, registered or approved under any Law in any jurisdiction which requires licensing, registration or approval in rel</w:t>
            </w:r>
            <w:r w:rsidR="000E04FB" w:rsidRPr="005872A9">
              <w:rPr>
                <w:rFonts w:ascii="Arial" w:hAnsi="Arial" w:cs="Arial"/>
                <w:sz w:val="20"/>
                <w:szCs w:val="20"/>
              </w:rPr>
              <w:t>ation to any regulated activity?</w:t>
            </w:r>
          </w:p>
        </w:tc>
        <w:tc>
          <w:tcPr>
            <w:tcW w:w="992" w:type="dxa"/>
            <w:vAlign w:val="center"/>
          </w:tcPr>
          <w:sdt>
            <w:sdtPr>
              <w:rPr>
                <w:rFonts w:ascii="Arial" w:eastAsia="Wingdings" w:hAnsi="Arial" w:cs="Arial"/>
                <w:sz w:val="20"/>
                <w:szCs w:val="20"/>
              </w:rPr>
              <w:id w:val="-1278329576"/>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128292968"/>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9E59E8">
            <w:pPr>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been licensed, registered, or otherwise authorised by law to carry on any trade, business (including sole proprietorships and partnerships) or profession (including, accountancy, engineering, law and architecture) in any jurisdiction?</w:t>
            </w:r>
          </w:p>
        </w:tc>
        <w:tc>
          <w:tcPr>
            <w:tcW w:w="992" w:type="dxa"/>
            <w:vAlign w:val="center"/>
          </w:tcPr>
          <w:sdt>
            <w:sdtPr>
              <w:rPr>
                <w:rFonts w:ascii="Arial" w:eastAsia="Wingdings" w:hAnsi="Arial" w:cs="Arial"/>
                <w:sz w:val="20"/>
                <w:szCs w:val="20"/>
              </w:rPr>
              <w:id w:val="-1052610664"/>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2030839098"/>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been a shareholder of any corporation which holds membership of any class or description of any operator of an organised market or clearing facility in any jurisdiction?</w:t>
            </w:r>
          </w:p>
        </w:tc>
        <w:tc>
          <w:tcPr>
            <w:tcW w:w="992" w:type="dxa"/>
            <w:vAlign w:val="center"/>
          </w:tcPr>
          <w:sdt>
            <w:sdtPr>
              <w:rPr>
                <w:rFonts w:ascii="Arial" w:eastAsia="Wingdings" w:hAnsi="Arial" w:cs="Arial"/>
                <w:sz w:val="20"/>
                <w:szCs w:val="20"/>
              </w:rPr>
              <w:id w:val="217249474"/>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791364533"/>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carried on business under any name other than the name stated in this application in any jurisdiction?</w:t>
            </w:r>
          </w:p>
        </w:tc>
        <w:tc>
          <w:tcPr>
            <w:tcW w:w="992" w:type="dxa"/>
            <w:vAlign w:val="center"/>
          </w:tcPr>
          <w:sdt>
            <w:sdtPr>
              <w:rPr>
                <w:rFonts w:ascii="Arial" w:eastAsia="Wingdings" w:hAnsi="Arial" w:cs="Arial"/>
                <w:sz w:val="20"/>
                <w:szCs w:val="20"/>
              </w:rPr>
              <w:id w:val="-744481929"/>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413482163"/>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been refused the right or restricted in its or his/her right to carry on any trade, business or profession for which a specific licence, registration or other authorisation is required by law in any jurisdiction?</w:t>
            </w:r>
          </w:p>
        </w:tc>
        <w:tc>
          <w:tcPr>
            <w:tcW w:w="992" w:type="dxa"/>
            <w:vAlign w:val="center"/>
          </w:tcPr>
          <w:sdt>
            <w:sdtPr>
              <w:rPr>
                <w:rFonts w:ascii="Arial" w:eastAsia="Wingdings" w:hAnsi="Arial" w:cs="Arial"/>
                <w:sz w:val="20"/>
                <w:szCs w:val="20"/>
              </w:rPr>
              <w:id w:val="-2076969984"/>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120661587"/>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 xml:space="preserve">been issued a prohibition order under any Act administered by the Authority or been prohibited from operating in any jurisdiction by any financial </w:t>
            </w:r>
            <w:proofErr w:type="gramStart"/>
            <w:r w:rsidRPr="005872A9">
              <w:rPr>
                <w:rFonts w:ascii="Arial" w:hAnsi="Arial" w:cs="Arial"/>
                <w:sz w:val="20"/>
                <w:szCs w:val="20"/>
              </w:rPr>
              <w:t>services</w:t>
            </w:r>
            <w:proofErr w:type="gramEnd"/>
            <w:r w:rsidRPr="005872A9">
              <w:rPr>
                <w:rFonts w:ascii="Arial" w:hAnsi="Arial" w:cs="Arial"/>
                <w:sz w:val="20"/>
                <w:szCs w:val="20"/>
              </w:rPr>
              <w:t xml:space="preserve"> regulatory authority?</w:t>
            </w:r>
          </w:p>
        </w:tc>
        <w:tc>
          <w:tcPr>
            <w:tcW w:w="992" w:type="dxa"/>
            <w:vAlign w:val="center"/>
          </w:tcPr>
          <w:sdt>
            <w:sdtPr>
              <w:rPr>
                <w:rFonts w:ascii="Arial" w:eastAsia="Wingdings" w:hAnsi="Arial" w:cs="Arial"/>
                <w:sz w:val="20"/>
                <w:szCs w:val="20"/>
              </w:rPr>
              <w:id w:val="-2131538558"/>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1166555496"/>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been censured, disciplined, suspended or refused membership or registration by the Authority, any other regulatory authority, an operator of an organised market or clearing facility, any professional body or government agency, whether in Singapore or elsewhere?</w:t>
            </w:r>
          </w:p>
        </w:tc>
        <w:tc>
          <w:tcPr>
            <w:tcW w:w="992" w:type="dxa"/>
            <w:vAlign w:val="center"/>
          </w:tcPr>
          <w:sdt>
            <w:sdtPr>
              <w:rPr>
                <w:rFonts w:ascii="Arial" w:eastAsia="Wingdings" w:hAnsi="Arial" w:cs="Arial"/>
                <w:sz w:val="20"/>
                <w:szCs w:val="20"/>
              </w:rPr>
              <w:id w:val="833494930"/>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2011563647"/>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been the subject of any complaint made reasonably and in good faith, relating to activities that are regulated by the Authority or under any law in any jurisdiction?</w:t>
            </w:r>
          </w:p>
        </w:tc>
        <w:tc>
          <w:tcPr>
            <w:tcW w:w="992" w:type="dxa"/>
            <w:vAlign w:val="center"/>
          </w:tcPr>
          <w:sdt>
            <w:sdtPr>
              <w:rPr>
                <w:rFonts w:ascii="Arial" w:eastAsia="Wingdings" w:hAnsi="Arial" w:cs="Arial"/>
                <w:sz w:val="20"/>
                <w:szCs w:val="20"/>
              </w:rPr>
              <w:id w:val="-194307025"/>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1824965036"/>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been the subject of any proceedings of a disciplinary or criminal nature or been notified of any potential proceedings or of any investigation which might lead to those proceedings, under any law in any jurisdiction?</w:t>
            </w:r>
          </w:p>
        </w:tc>
        <w:tc>
          <w:tcPr>
            <w:tcW w:w="992" w:type="dxa"/>
            <w:vAlign w:val="center"/>
          </w:tcPr>
          <w:sdt>
            <w:sdtPr>
              <w:rPr>
                <w:rFonts w:ascii="Arial" w:eastAsia="Wingdings" w:hAnsi="Arial" w:cs="Arial"/>
                <w:sz w:val="20"/>
                <w:szCs w:val="20"/>
              </w:rPr>
              <w:id w:val="460229445"/>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715864057"/>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been convicted of any offence, served any term of imprisonment or is being subject to any pending proceedings which may lead to a conviction of any offence, under any law in any jurisdiction?</w:t>
            </w:r>
          </w:p>
        </w:tc>
        <w:tc>
          <w:tcPr>
            <w:tcW w:w="992" w:type="dxa"/>
            <w:vAlign w:val="center"/>
          </w:tcPr>
          <w:sdt>
            <w:sdtPr>
              <w:rPr>
                <w:rFonts w:ascii="Arial" w:eastAsia="Wingdings" w:hAnsi="Arial" w:cs="Arial"/>
                <w:sz w:val="20"/>
                <w:szCs w:val="20"/>
              </w:rPr>
              <w:id w:val="200609617"/>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257448580"/>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had any civil penalty enforcement action taken against it or him/her by the Authority or any other regulatory authority under any law in any jurisdiction?</w:t>
            </w:r>
          </w:p>
        </w:tc>
        <w:tc>
          <w:tcPr>
            <w:tcW w:w="992" w:type="dxa"/>
            <w:vAlign w:val="center"/>
          </w:tcPr>
          <w:sdt>
            <w:sdtPr>
              <w:rPr>
                <w:rFonts w:ascii="Arial" w:eastAsia="Wingdings" w:hAnsi="Arial" w:cs="Arial"/>
                <w:sz w:val="20"/>
                <w:szCs w:val="20"/>
              </w:rPr>
              <w:id w:val="-1295509238"/>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458885352"/>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contravened or abetted another person in breach of any laws or regulations, business rules or codes of conduct, whether in Singapore or elsewhere?</w:t>
            </w:r>
          </w:p>
        </w:tc>
        <w:tc>
          <w:tcPr>
            <w:tcW w:w="992" w:type="dxa"/>
            <w:vAlign w:val="center"/>
          </w:tcPr>
          <w:sdt>
            <w:sdtPr>
              <w:rPr>
                <w:rFonts w:ascii="Arial" w:eastAsia="Wingdings" w:hAnsi="Arial" w:cs="Arial"/>
                <w:sz w:val="20"/>
                <w:szCs w:val="20"/>
              </w:rPr>
              <w:id w:val="-1625612743"/>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816950986"/>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been the subject of any investigations or disciplinary proceedings or been issued a warning or reprimand by the Authority, any other regulatory authority, an operator of an organised market or clearing facility, any professional body or government agency, whether in Singapore or elsewhere?</w:t>
            </w:r>
          </w:p>
        </w:tc>
        <w:tc>
          <w:tcPr>
            <w:tcW w:w="992" w:type="dxa"/>
            <w:vAlign w:val="center"/>
          </w:tcPr>
          <w:sdt>
            <w:sdtPr>
              <w:rPr>
                <w:rFonts w:ascii="Arial" w:eastAsia="Wingdings" w:hAnsi="Arial" w:cs="Arial"/>
                <w:sz w:val="20"/>
                <w:szCs w:val="20"/>
              </w:rPr>
              <w:id w:val="1959369162"/>
              <w14:checkbox>
                <w14:checked w14:val="1"/>
                <w14:checkedState w14:val="2612" w14:font="MS Gothic"/>
                <w14:uncheckedState w14:val="2610" w14:font="MS Gothic"/>
              </w14:checkbox>
            </w:sdtPr>
            <w:sdtContent>
              <w:p w:rsidR="006C3797" w:rsidRPr="005872A9" w:rsidRDefault="009E59E8" w:rsidP="006A2909">
                <w:pPr>
                  <w:pStyle w:val="ListParagraph"/>
                  <w:spacing w:line="288" w:lineRule="auto"/>
                  <w:ind w:left="0"/>
                  <w:jc w:val="both"/>
                  <w:rPr>
                    <w:rFonts w:ascii="Arial" w:hAnsi="Arial" w:cs="Arial"/>
                    <w:sz w:val="20"/>
                    <w:szCs w:val="20"/>
                  </w:rPr>
                </w:pPr>
                <w:r w:rsidRPr="005872A9">
                  <w:rPr>
                    <w:rFonts w:ascii="MS Gothic" w:eastAsia="MS Gothic" w:hAnsi="MS Gothic" w:cs="Segoe UI Symbol" w:hint="eastAsia"/>
                    <w:sz w:val="20"/>
                    <w:szCs w:val="20"/>
                  </w:rPr>
                  <w:t>☒</w:t>
                </w:r>
              </w:p>
            </w:sdtContent>
          </w:sdt>
        </w:tc>
        <w:sdt>
          <w:sdtPr>
            <w:rPr>
              <w:rFonts w:ascii="Arial" w:hAnsi="Arial" w:cs="Arial"/>
              <w:sz w:val="20"/>
              <w:szCs w:val="20"/>
            </w:rPr>
            <w:id w:val="1001933911"/>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been refused a fidelity or surety bond, whether in Singapore or elsewhere?</w:t>
            </w:r>
          </w:p>
        </w:tc>
        <w:tc>
          <w:tcPr>
            <w:tcW w:w="992" w:type="dxa"/>
            <w:vAlign w:val="center"/>
          </w:tcPr>
          <w:sdt>
            <w:sdtPr>
              <w:rPr>
                <w:rFonts w:ascii="Arial" w:eastAsia="Wingdings" w:hAnsi="Arial" w:cs="Arial"/>
                <w:sz w:val="20"/>
                <w:szCs w:val="20"/>
              </w:rPr>
              <w:id w:val="1035551578"/>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754718766"/>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 xml:space="preserve">been or is a director, partner, substantial shareholder or concerned in the management of a business that has been censured, disciplined, prosecuted or convicted of a criminal offence, or been the subject of any disciplinary or criminal investigation or proceeding, whether in Singapore or elsewhere, in relation to any matter that took place while </w:t>
            </w:r>
            <w:r w:rsidR="003A0A0C" w:rsidRPr="005872A9">
              <w:rPr>
                <w:rFonts w:ascii="Arial" w:hAnsi="Arial" w:cs="Arial"/>
                <w:sz w:val="20"/>
                <w:szCs w:val="20"/>
              </w:rPr>
              <w:t xml:space="preserve">it or </w:t>
            </w:r>
            <w:r w:rsidRPr="005872A9">
              <w:rPr>
                <w:rFonts w:ascii="Arial" w:hAnsi="Arial" w:cs="Arial"/>
                <w:sz w:val="20"/>
                <w:szCs w:val="20"/>
              </w:rPr>
              <w:t>he/she was a director, partner, substantial shareholder or concerned in the management of the business?</w:t>
            </w:r>
          </w:p>
        </w:tc>
        <w:tc>
          <w:tcPr>
            <w:tcW w:w="992" w:type="dxa"/>
            <w:vAlign w:val="center"/>
          </w:tcPr>
          <w:sdt>
            <w:sdtPr>
              <w:rPr>
                <w:rFonts w:ascii="Arial" w:eastAsia="Wingdings" w:hAnsi="Arial" w:cs="Arial"/>
                <w:sz w:val="20"/>
                <w:szCs w:val="20"/>
              </w:rPr>
              <w:id w:val="-2003958353"/>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1134758950"/>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been or is a director, partner, substantial shareholder or concerned in the management of a business that has been suspended or refused membership or registration by the Authority, any other regulatory authority, an operator of an organised market or clearing facility, any professional body or government agency, whether in Singapore or elsewhere?</w:t>
            </w:r>
          </w:p>
        </w:tc>
        <w:tc>
          <w:tcPr>
            <w:tcW w:w="992" w:type="dxa"/>
            <w:vAlign w:val="center"/>
          </w:tcPr>
          <w:sdt>
            <w:sdtPr>
              <w:rPr>
                <w:rFonts w:ascii="Arial" w:eastAsia="Wingdings" w:hAnsi="Arial" w:cs="Arial"/>
                <w:sz w:val="20"/>
                <w:szCs w:val="20"/>
              </w:rPr>
              <w:id w:val="-1035265022"/>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929731124"/>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 xml:space="preserve">been a director, partner, substantial shareholder or concerned in the management of a business that has gone into insolvency, liquidation or administration during the period when, or within a period of one year after, </w:t>
            </w:r>
            <w:r w:rsidR="003A0A0C" w:rsidRPr="005872A9">
              <w:rPr>
                <w:rFonts w:ascii="Arial" w:hAnsi="Arial" w:cs="Arial"/>
                <w:sz w:val="20"/>
                <w:szCs w:val="20"/>
              </w:rPr>
              <w:t xml:space="preserve">it or </w:t>
            </w:r>
            <w:r w:rsidRPr="005872A9">
              <w:rPr>
                <w:rFonts w:ascii="Arial" w:hAnsi="Arial" w:cs="Arial"/>
                <w:sz w:val="20"/>
                <w:szCs w:val="20"/>
              </w:rPr>
              <w:t>he</w:t>
            </w:r>
            <w:r w:rsidR="003A0A0C" w:rsidRPr="005872A9">
              <w:rPr>
                <w:rFonts w:ascii="Arial" w:hAnsi="Arial" w:cs="Arial"/>
                <w:sz w:val="20"/>
                <w:szCs w:val="20"/>
              </w:rPr>
              <w:t>/she</w:t>
            </w:r>
            <w:r w:rsidRPr="005872A9">
              <w:rPr>
                <w:rFonts w:ascii="Arial" w:hAnsi="Arial" w:cs="Arial"/>
                <w:sz w:val="20"/>
                <w:szCs w:val="20"/>
              </w:rPr>
              <w:t xml:space="preserve"> was a director, partner, substantial shareholder or concerned in the management of the business, whether in Singapore or elsewhere?</w:t>
            </w:r>
          </w:p>
        </w:tc>
        <w:tc>
          <w:tcPr>
            <w:tcW w:w="992" w:type="dxa"/>
            <w:vAlign w:val="center"/>
          </w:tcPr>
          <w:sdt>
            <w:sdtPr>
              <w:rPr>
                <w:rFonts w:ascii="Arial" w:eastAsia="Wingdings" w:hAnsi="Arial" w:cs="Arial"/>
                <w:sz w:val="20"/>
                <w:szCs w:val="20"/>
              </w:rPr>
              <w:id w:val="418756365"/>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652980503"/>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been dismissed or asked to resign from office, employment, a position of trust, or a fiduciary appointment or similar position, whether in Singapore or elsewhere?</w:t>
            </w:r>
          </w:p>
        </w:tc>
        <w:tc>
          <w:tcPr>
            <w:tcW w:w="992" w:type="dxa"/>
            <w:vAlign w:val="center"/>
          </w:tcPr>
          <w:sdt>
            <w:sdtPr>
              <w:rPr>
                <w:rFonts w:ascii="Arial" w:eastAsia="Wingdings" w:hAnsi="Arial" w:cs="Arial"/>
                <w:sz w:val="20"/>
                <w:szCs w:val="20"/>
              </w:rPr>
              <w:id w:val="1449966659"/>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1061562501"/>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been or is subject to disciplinary proceedings by his</w:t>
            </w:r>
            <w:r w:rsidR="00A802FB" w:rsidRPr="005872A9">
              <w:rPr>
                <w:rFonts w:ascii="Arial" w:hAnsi="Arial" w:cs="Arial"/>
                <w:sz w:val="20"/>
                <w:szCs w:val="20"/>
              </w:rPr>
              <w:t>/her</w:t>
            </w:r>
            <w:r w:rsidRPr="005872A9">
              <w:rPr>
                <w:rFonts w:ascii="Arial" w:hAnsi="Arial" w:cs="Arial"/>
                <w:sz w:val="20"/>
                <w:szCs w:val="20"/>
              </w:rPr>
              <w:t xml:space="preserve"> current or former employer(</w:t>
            </w:r>
            <w:r w:rsidRPr="005872A9">
              <w:rPr>
                <w:rFonts w:ascii="Arial" w:hAnsi="Arial" w:cs="Arial"/>
                <w:i/>
                <w:sz w:val="20"/>
                <w:szCs w:val="20"/>
              </w:rPr>
              <w:t>s</w:t>
            </w:r>
            <w:r w:rsidRPr="005872A9">
              <w:rPr>
                <w:rFonts w:ascii="Arial" w:hAnsi="Arial" w:cs="Arial"/>
                <w:sz w:val="20"/>
                <w:szCs w:val="20"/>
              </w:rPr>
              <w:t>), whether in Singapore or elsewhere?</w:t>
            </w:r>
          </w:p>
        </w:tc>
        <w:tc>
          <w:tcPr>
            <w:tcW w:w="992" w:type="dxa"/>
            <w:vAlign w:val="center"/>
          </w:tcPr>
          <w:sdt>
            <w:sdtPr>
              <w:rPr>
                <w:rFonts w:ascii="Arial" w:eastAsia="Wingdings" w:hAnsi="Arial" w:cs="Arial"/>
                <w:sz w:val="20"/>
                <w:szCs w:val="20"/>
              </w:rPr>
              <w:id w:val="-1328364621"/>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529919834"/>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been disqualified from acting as a director or disqualified</w:t>
            </w:r>
            <w:r w:rsidR="005A692C" w:rsidRPr="005872A9">
              <w:rPr>
                <w:rFonts w:ascii="Arial" w:hAnsi="Arial" w:cs="Arial"/>
                <w:sz w:val="20"/>
                <w:szCs w:val="20"/>
              </w:rPr>
              <w:t xml:space="preserve"> </w:t>
            </w:r>
            <w:r w:rsidRPr="005872A9">
              <w:rPr>
                <w:rFonts w:ascii="Arial" w:hAnsi="Arial" w:cs="Arial"/>
                <w:sz w:val="20"/>
                <w:szCs w:val="20"/>
              </w:rPr>
              <w:t>from acting in any managerial capacity, whether in Singapore or elsewhere?</w:t>
            </w:r>
          </w:p>
        </w:tc>
        <w:tc>
          <w:tcPr>
            <w:tcW w:w="992" w:type="dxa"/>
            <w:vAlign w:val="center"/>
          </w:tcPr>
          <w:sdt>
            <w:sdtPr>
              <w:rPr>
                <w:rFonts w:ascii="Arial" w:eastAsia="Wingdings" w:hAnsi="Arial" w:cs="Arial"/>
                <w:sz w:val="20"/>
                <w:szCs w:val="20"/>
              </w:rPr>
              <w:id w:val="-163312561"/>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1925142981"/>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3"/>
              </w:numPr>
              <w:spacing w:line="288" w:lineRule="auto"/>
              <w:jc w:val="both"/>
              <w:rPr>
                <w:rFonts w:ascii="Arial" w:hAnsi="Arial" w:cs="Arial"/>
                <w:sz w:val="20"/>
                <w:szCs w:val="20"/>
              </w:rPr>
            </w:pPr>
            <w:r w:rsidRPr="005872A9">
              <w:rPr>
                <w:rFonts w:ascii="Arial" w:hAnsi="Arial" w:cs="Arial"/>
                <w:sz w:val="20"/>
                <w:szCs w:val="20"/>
              </w:rPr>
              <w:t xml:space="preserve">been an officer found liable for an offence committed by a body corporate </w:t>
            </w:r>
            <w:proofErr w:type="gramStart"/>
            <w:r w:rsidRPr="005872A9">
              <w:rPr>
                <w:rFonts w:ascii="Arial" w:hAnsi="Arial" w:cs="Arial"/>
                <w:sz w:val="20"/>
                <w:szCs w:val="20"/>
              </w:rPr>
              <w:t>as a result of</w:t>
            </w:r>
            <w:proofErr w:type="gramEnd"/>
            <w:r w:rsidRPr="005872A9">
              <w:rPr>
                <w:rFonts w:ascii="Arial" w:hAnsi="Arial" w:cs="Arial"/>
                <w:sz w:val="20"/>
                <w:szCs w:val="20"/>
              </w:rPr>
              <w:t xml:space="preserve"> the offence having proved to have been committed with the consent or connivance of, or neglect attributable to, the officer, whether in Singapore or elsewhere?</w:t>
            </w:r>
          </w:p>
        </w:tc>
        <w:tc>
          <w:tcPr>
            <w:tcW w:w="992" w:type="dxa"/>
            <w:vAlign w:val="center"/>
          </w:tcPr>
          <w:sdt>
            <w:sdtPr>
              <w:rPr>
                <w:rFonts w:ascii="Arial" w:eastAsia="Wingdings" w:hAnsi="Arial" w:cs="Arial"/>
                <w:sz w:val="20"/>
                <w:szCs w:val="20"/>
              </w:rPr>
              <w:id w:val="68632085"/>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148911131"/>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p>
        </w:tc>
      </w:tr>
      <w:tr w:rsidR="006C3797" w:rsidRPr="005872A9" w:rsidTr="00D70A64">
        <w:tc>
          <w:tcPr>
            <w:tcW w:w="7791" w:type="dxa"/>
            <w:gridSpan w:val="3"/>
          </w:tcPr>
          <w:p w:rsidR="006C3797" w:rsidRPr="005872A9" w:rsidRDefault="006C3797" w:rsidP="006A2909">
            <w:pPr>
              <w:pStyle w:val="ListParagraph"/>
              <w:numPr>
                <w:ilvl w:val="1"/>
                <w:numId w:val="2"/>
              </w:numPr>
              <w:spacing w:line="288" w:lineRule="auto"/>
              <w:jc w:val="both"/>
              <w:rPr>
                <w:rFonts w:ascii="Arial" w:hAnsi="Arial" w:cs="Arial"/>
                <w:sz w:val="20"/>
                <w:szCs w:val="20"/>
              </w:rPr>
            </w:pPr>
            <w:r w:rsidRPr="005872A9">
              <w:rPr>
                <w:rFonts w:ascii="Arial" w:hAnsi="Arial" w:cs="Arial"/>
                <w:sz w:val="20"/>
                <w:szCs w:val="20"/>
              </w:rPr>
              <w:t xml:space="preserve">Has the </w:t>
            </w:r>
            <w:r w:rsidR="0005782E" w:rsidRPr="005872A9">
              <w:rPr>
                <w:rFonts w:ascii="Arial" w:hAnsi="Arial" w:cs="Arial"/>
                <w:sz w:val="20"/>
                <w:szCs w:val="20"/>
              </w:rPr>
              <w:t xml:space="preserve">proposed controller </w:t>
            </w:r>
            <w:r w:rsidRPr="005872A9">
              <w:rPr>
                <w:rFonts w:ascii="Arial" w:hAnsi="Arial" w:cs="Arial"/>
                <w:sz w:val="20"/>
                <w:szCs w:val="20"/>
              </w:rPr>
              <w:t xml:space="preserve">or any of its </w:t>
            </w:r>
            <w:r w:rsidR="0005782E" w:rsidRPr="005872A9">
              <w:rPr>
                <w:rFonts w:ascii="Arial" w:hAnsi="Arial" w:cs="Arial"/>
                <w:sz w:val="20"/>
                <w:szCs w:val="20"/>
              </w:rPr>
              <w:t xml:space="preserve">new substantial </w:t>
            </w:r>
            <w:r w:rsidRPr="005872A9">
              <w:rPr>
                <w:rFonts w:ascii="Arial" w:hAnsi="Arial" w:cs="Arial"/>
                <w:sz w:val="20"/>
                <w:szCs w:val="20"/>
              </w:rPr>
              <w:t xml:space="preserve">shareholders, whether the </w:t>
            </w:r>
            <w:r w:rsidR="00BC6C9B" w:rsidRPr="005872A9">
              <w:rPr>
                <w:rFonts w:ascii="Arial" w:hAnsi="Arial" w:cs="Arial"/>
                <w:sz w:val="20"/>
                <w:szCs w:val="20"/>
              </w:rPr>
              <w:t xml:space="preserve">proposed </w:t>
            </w:r>
            <w:r w:rsidR="0005782E" w:rsidRPr="005872A9">
              <w:rPr>
                <w:rFonts w:ascii="Arial" w:hAnsi="Arial" w:cs="Arial"/>
                <w:sz w:val="20"/>
                <w:szCs w:val="20"/>
              </w:rPr>
              <w:t xml:space="preserve">controller or </w:t>
            </w:r>
            <w:r w:rsidR="00BC6C9B" w:rsidRPr="005872A9">
              <w:rPr>
                <w:rFonts w:ascii="Arial" w:hAnsi="Arial" w:cs="Arial"/>
                <w:sz w:val="20"/>
                <w:szCs w:val="20"/>
              </w:rPr>
              <w:t xml:space="preserve">new substantial </w:t>
            </w:r>
            <w:r w:rsidRPr="005872A9">
              <w:rPr>
                <w:rFonts w:ascii="Arial" w:hAnsi="Arial" w:cs="Arial"/>
                <w:sz w:val="20"/>
                <w:szCs w:val="20"/>
              </w:rPr>
              <w:t xml:space="preserve">shareholder is an individual, corporation, or body unincorporated (including the </w:t>
            </w:r>
            <w:r w:rsidR="0005782E" w:rsidRPr="005872A9">
              <w:rPr>
                <w:rFonts w:ascii="Arial" w:hAnsi="Arial" w:cs="Arial"/>
                <w:sz w:val="20"/>
                <w:szCs w:val="20"/>
              </w:rPr>
              <w:t xml:space="preserve">controllers’ or </w:t>
            </w:r>
            <w:r w:rsidRPr="005872A9">
              <w:rPr>
                <w:rFonts w:ascii="Arial" w:hAnsi="Arial" w:cs="Arial"/>
                <w:sz w:val="20"/>
                <w:szCs w:val="20"/>
              </w:rPr>
              <w:t xml:space="preserve">shareholders’ related </w:t>
            </w:r>
            <w:r w:rsidR="002539DE" w:rsidRPr="005872A9">
              <w:rPr>
                <w:rFonts w:ascii="Arial" w:hAnsi="Arial" w:cs="Arial"/>
                <w:sz w:val="20"/>
                <w:szCs w:val="20"/>
              </w:rPr>
              <w:t>corporation</w:t>
            </w:r>
            <w:r w:rsidRPr="005872A9">
              <w:rPr>
                <w:rFonts w:ascii="Arial" w:hAnsi="Arial" w:cs="Arial"/>
                <w:sz w:val="20"/>
                <w:szCs w:val="20"/>
              </w:rPr>
              <w:t>(s)),</w:t>
            </w:r>
          </w:p>
        </w:tc>
      </w:tr>
      <w:tr w:rsidR="006C3797" w:rsidRPr="005872A9" w:rsidTr="00D70A64">
        <w:tc>
          <w:tcPr>
            <w:tcW w:w="5948" w:type="dxa"/>
          </w:tcPr>
          <w:p w:rsidR="006C3797" w:rsidRPr="005872A9" w:rsidRDefault="006C3797" w:rsidP="006A2909">
            <w:pPr>
              <w:spacing w:line="288" w:lineRule="auto"/>
              <w:contextualSpacing/>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Arial" w:hAnsi="Arial" w:cs="Arial"/>
                <w:sz w:val="20"/>
                <w:szCs w:val="20"/>
              </w:rPr>
              <w:t>Yes</w:t>
            </w:r>
          </w:p>
        </w:tc>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Arial" w:hAnsi="Arial" w:cs="Arial"/>
                <w:sz w:val="20"/>
                <w:szCs w:val="20"/>
              </w:rPr>
              <w:t>No</w:t>
            </w:r>
          </w:p>
        </w:tc>
      </w:tr>
      <w:tr w:rsidR="006C3797" w:rsidRPr="005872A9" w:rsidTr="00D70A64">
        <w:tc>
          <w:tcPr>
            <w:tcW w:w="5948" w:type="dxa"/>
          </w:tcPr>
          <w:p w:rsidR="006C3797" w:rsidRPr="005872A9" w:rsidRDefault="006C3797" w:rsidP="006A2909">
            <w:pPr>
              <w:pStyle w:val="ListParagraph"/>
              <w:numPr>
                <w:ilvl w:val="0"/>
                <w:numId w:val="4"/>
              </w:numPr>
              <w:spacing w:line="288" w:lineRule="auto"/>
              <w:jc w:val="both"/>
              <w:rPr>
                <w:rFonts w:ascii="Arial" w:hAnsi="Arial" w:cs="Arial"/>
                <w:sz w:val="20"/>
                <w:szCs w:val="20"/>
              </w:rPr>
            </w:pPr>
            <w:r w:rsidRPr="005872A9">
              <w:rPr>
                <w:rFonts w:ascii="Arial" w:hAnsi="Arial" w:cs="Arial"/>
                <w:sz w:val="20"/>
                <w:szCs w:val="20"/>
              </w:rPr>
              <w:t>had any judgment (in particular, that associated with a finding of fraud, misrepresentation or dishonesty) entered against it or him</w:t>
            </w:r>
            <w:r w:rsidR="003A0A0C" w:rsidRPr="005872A9">
              <w:rPr>
                <w:rFonts w:ascii="Arial" w:hAnsi="Arial" w:cs="Arial"/>
                <w:sz w:val="20"/>
                <w:szCs w:val="20"/>
              </w:rPr>
              <w:t>/her</w:t>
            </w:r>
            <w:r w:rsidRPr="005872A9">
              <w:rPr>
                <w:rFonts w:ascii="Arial" w:hAnsi="Arial" w:cs="Arial"/>
                <w:sz w:val="20"/>
                <w:szCs w:val="20"/>
              </w:rPr>
              <w:t xml:space="preserve"> in any civil proceedings or is a party to any pending proceedings which may lead to such a judgment, under any law in any jurisdiction?</w:t>
            </w:r>
          </w:p>
        </w:tc>
        <w:tc>
          <w:tcPr>
            <w:tcW w:w="992" w:type="dxa"/>
            <w:vAlign w:val="center"/>
          </w:tcPr>
          <w:sdt>
            <w:sdtPr>
              <w:rPr>
                <w:rFonts w:ascii="Arial" w:eastAsia="Wingdings" w:hAnsi="Arial" w:cs="Arial"/>
                <w:sz w:val="20"/>
                <w:szCs w:val="20"/>
              </w:rPr>
              <w:id w:val="-1209485624"/>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1955240565"/>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4"/>
              </w:numPr>
              <w:spacing w:line="288" w:lineRule="auto"/>
              <w:jc w:val="both"/>
              <w:rPr>
                <w:rFonts w:ascii="Arial" w:hAnsi="Arial" w:cs="Arial"/>
                <w:sz w:val="20"/>
                <w:szCs w:val="20"/>
              </w:rPr>
            </w:pPr>
            <w:r w:rsidRPr="005872A9">
              <w:rPr>
                <w:rFonts w:ascii="Arial" w:hAnsi="Arial" w:cs="Arial"/>
                <w:sz w:val="20"/>
                <w:szCs w:val="20"/>
              </w:rPr>
              <w:t>accepted civil liability for fraud, misrepresentation or dishonesty under any law in any jurisdiction?</w:t>
            </w:r>
          </w:p>
        </w:tc>
        <w:tc>
          <w:tcPr>
            <w:tcW w:w="992" w:type="dxa"/>
            <w:vAlign w:val="center"/>
          </w:tcPr>
          <w:sdt>
            <w:sdtPr>
              <w:rPr>
                <w:rFonts w:ascii="Arial" w:eastAsia="Wingdings" w:hAnsi="Arial" w:cs="Arial"/>
                <w:sz w:val="20"/>
                <w:szCs w:val="20"/>
              </w:rPr>
              <w:id w:val="-2092698994"/>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1484614465"/>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spacing w:line="288" w:lineRule="auto"/>
              <w:contextualSpacing/>
              <w:jc w:val="both"/>
              <w:rPr>
                <w:rFonts w:ascii="Arial" w:hAnsi="Arial" w:cs="Arial"/>
                <w:sz w:val="20"/>
                <w:szCs w:val="20"/>
                <w:u w:val="single"/>
              </w:rPr>
            </w:pPr>
            <w:r w:rsidRPr="005872A9">
              <w:rPr>
                <w:rFonts w:ascii="Arial" w:hAnsi="Arial" w:cs="Arial"/>
                <w:sz w:val="20"/>
                <w:szCs w:val="20"/>
                <w:u w:val="single"/>
              </w:rPr>
              <w:t>Financial Soundness</w:t>
            </w:r>
          </w:p>
        </w:tc>
        <w:tc>
          <w:tcPr>
            <w:tcW w:w="992" w:type="dxa"/>
            <w:vAlign w:val="center"/>
          </w:tcPr>
          <w:p w:rsidR="006C3797" w:rsidRPr="005872A9" w:rsidRDefault="006C3797" w:rsidP="006A2909">
            <w:pPr>
              <w:pStyle w:val="ListParagraph"/>
              <w:spacing w:line="288" w:lineRule="auto"/>
              <w:ind w:left="0"/>
              <w:jc w:val="both"/>
              <w:rPr>
                <w:rFonts w:ascii="Arial"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p>
        </w:tc>
      </w:tr>
      <w:tr w:rsidR="006C3797" w:rsidRPr="005872A9" w:rsidTr="00D70A64">
        <w:tc>
          <w:tcPr>
            <w:tcW w:w="7791" w:type="dxa"/>
            <w:gridSpan w:val="3"/>
          </w:tcPr>
          <w:p w:rsidR="006C3797" w:rsidRPr="005872A9" w:rsidRDefault="006C3797" w:rsidP="006A2909">
            <w:pPr>
              <w:pStyle w:val="ListParagraph"/>
              <w:numPr>
                <w:ilvl w:val="0"/>
                <w:numId w:val="6"/>
              </w:numPr>
              <w:spacing w:line="288" w:lineRule="auto"/>
              <w:ind w:left="733" w:hanging="362"/>
              <w:jc w:val="both"/>
              <w:rPr>
                <w:rFonts w:ascii="Arial" w:hAnsi="Arial" w:cs="Arial"/>
                <w:sz w:val="20"/>
                <w:szCs w:val="20"/>
              </w:rPr>
            </w:pPr>
            <w:r w:rsidRPr="005872A9">
              <w:rPr>
                <w:rFonts w:ascii="Arial" w:hAnsi="Arial" w:cs="Arial"/>
                <w:sz w:val="20"/>
                <w:szCs w:val="20"/>
              </w:rPr>
              <w:t xml:space="preserve">Within the past 10 years, has the </w:t>
            </w:r>
            <w:r w:rsidR="0005782E" w:rsidRPr="005872A9">
              <w:rPr>
                <w:rFonts w:ascii="Arial" w:hAnsi="Arial" w:cs="Arial"/>
                <w:sz w:val="20"/>
                <w:szCs w:val="20"/>
              </w:rPr>
              <w:t xml:space="preserve">proposed controller </w:t>
            </w:r>
            <w:r w:rsidRPr="005872A9">
              <w:rPr>
                <w:rFonts w:ascii="Arial" w:hAnsi="Arial" w:cs="Arial"/>
                <w:sz w:val="20"/>
                <w:szCs w:val="20"/>
              </w:rPr>
              <w:t xml:space="preserve">or any of its </w:t>
            </w:r>
            <w:r w:rsidR="0005782E" w:rsidRPr="005872A9">
              <w:rPr>
                <w:rFonts w:ascii="Arial" w:hAnsi="Arial" w:cs="Arial"/>
                <w:sz w:val="20"/>
                <w:szCs w:val="20"/>
              </w:rPr>
              <w:t xml:space="preserve">new substantial </w:t>
            </w:r>
            <w:r w:rsidRPr="005872A9">
              <w:rPr>
                <w:rFonts w:ascii="Arial" w:hAnsi="Arial" w:cs="Arial"/>
                <w:sz w:val="20"/>
                <w:szCs w:val="20"/>
              </w:rPr>
              <w:t>shareholders, whether the</w:t>
            </w:r>
            <w:r w:rsidR="0005782E" w:rsidRPr="005872A9">
              <w:rPr>
                <w:rFonts w:ascii="Arial" w:hAnsi="Arial" w:cs="Arial"/>
                <w:sz w:val="20"/>
                <w:szCs w:val="20"/>
              </w:rPr>
              <w:t xml:space="preserve"> controller or</w:t>
            </w:r>
            <w:r w:rsidRPr="005872A9">
              <w:rPr>
                <w:rFonts w:ascii="Arial" w:hAnsi="Arial" w:cs="Arial"/>
                <w:sz w:val="20"/>
                <w:szCs w:val="20"/>
              </w:rPr>
              <w:t xml:space="preserve"> shareholder is an individual, corporation, or body unincorporated (including the </w:t>
            </w:r>
            <w:r w:rsidR="0005782E" w:rsidRPr="005872A9">
              <w:rPr>
                <w:rFonts w:ascii="Arial" w:hAnsi="Arial" w:cs="Arial"/>
                <w:sz w:val="20"/>
                <w:szCs w:val="20"/>
              </w:rPr>
              <w:t xml:space="preserve">controllers’ or </w:t>
            </w:r>
            <w:r w:rsidRPr="005872A9">
              <w:rPr>
                <w:rFonts w:ascii="Arial" w:hAnsi="Arial" w:cs="Arial"/>
                <w:sz w:val="20"/>
                <w:szCs w:val="20"/>
              </w:rPr>
              <w:t xml:space="preserve">shareholders’ related </w:t>
            </w:r>
            <w:r w:rsidR="002539DE" w:rsidRPr="005872A9">
              <w:rPr>
                <w:rFonts w:ascii="Arial" w:hAnsi="Arial" w:cs="Arial"/>
                <w:sz w:val="20"/>
                <w:szCs w:val="20"/>
              </w:rPr>
              <w:t>corporation</w:t>
            </w:r>
            <w:r w:rsidRPr="005872A9">
              <w:rPr>
                <w:rFonts w:ascii="Arial" w:hAnsi="Arial" w:cs="Arial"/>
                <w:sz w:val="20"/>
                <w:szCs w:val="20"/>
              </w:rPr>
              <w:t>(s)),</w:t>
            </w:r>
          </w:p>
        </w:tc>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Arial" w:hAnsi="Arial" w:cs="Arial"/>
                <w:sz w:val="20"/>
                <w:szCs w:val="20"/>
              </w:rPr>
              <w:t>Yes</w:t>
            </w:r>
          </w:p>
        </w:tc>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Arial" w:hAnsi="Arial" w:cs="Arial"/>
                <w:sz w:val="20"/>
                <w:szCs w:val="20"/>
              </w:rPr>
              <w:t>No</w:t>
            </w:r>
          </w:p>
        </w:tc>
      </w:tr>
      <w:tr w:rsidR="006C3797" w:rsidRPr="005872A9" w:rsidTr="00D70A64">
        <w:tc>
          <w:tcPr>
            <w:tcW w:w="5948" w:type="dxa"/>
          </w:tcPr>
          <w:p w:rsidR="006C3797" w:rsidRPr="005872A9" w:rsidRDefault="006C3797" w:rsidP="006A2909">
            <w:pPr>
              <w:pStyle w:val="ListParagraph"/>
              <w:numPr>
                <w:ilvl w:val="0"/>
                <w:numId w:val="5"/>
              </w:numPr>
              <w:spacing w:line="288" w:lineRule="auto"/>
              <w:jc w:val="both"/>
              <w:rPr>
                <w:rFonts w:ascii="Arial" w:hAnsi="Arial" w:cs="Arial"/>
                <w:sz w:val="20"/>
                <w:szCs w:val="20"/>
              </w:rPr>
            </w:pPr>
            <w:r w:rsidRPr="005872A9">
              <w:rPr>
                <w:rFonts w:ascii="Arial" w:hAnsi="Arial" w:cs="Arial"/>
                <w:sz w:val="20"/>
                <w:szCs w:val="20"/>
              </w:rPr>
              <w:t xml:space="preserve">been or is unable to </w:t>
            </w:r>
            <w:r w:rsidR="00EF05D5" w:rsidRPr="005872A9">
              <w:rPr>
                <w:rFonts w:ascii="Arial" w:hAnsi="Arial" w:cs="Arial"/>
                <w:sz w:val="20"/>
                <w:szCs w:val="20"/>
              </w:rPr>
              <w:t>fulfil</w:t>
            </w:r>
            <w:r w:rsidRPr="005872A9">
              <w:rPr>
                <w:rFonts w:ascii="Arial" w:hAnsi="Arial" w:cs="Arial"/>
                <w:sz w:val="20"/>
                <w:szCs w:val="20"/>
              </w:rPr>
              <w:t xml:space="preserve"> any of its or his/her financial obligations, whether in Singapore or elsewhere?</w:t>
            </w:r>
          </w:p>
        </w:tc>
        <w:tc>
          <w:tcPr>
            <w:tcW w:w="992" w:type="dxa"/>
            <w:vAlign w:val="center"/>
          </w:tcPr>
          <w:sdt>
            <w:sdtPr>
              <w:rPr>
                <w:rFonts w:ascii="Arial" w:eastAsia="Wingdings" w:hAnsi="Arial" w:cs="Arial"/>
                <w:sz w:val="20"/>
                <w:szCs w:val="20"/>
              </w:rPr>
              <w:id w:val="-778647428"/>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1504967597"/>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5"/>
              </w:numPr>
              <w:spacing w:line="288" w:lineRule="auto"/>
              <w:jc w:val="both"/>
              <w:rPr>
                <w:rFonts w:ascii="Arial" w:hAnsi="Arial" w:cs="Arial"/>
                <w:sz w:val="20"/>
                <w:szCs w:val="20"/>
              </w:rPr>
            </w:pPr>
            <w:proofErr w:type="gramStart"/>
            <w:r w:rsidRPr="005872A9">
              <w:rPr>
                <w:rFonts w:ascii="Arial" w:hAnsi="Arial" w:cs="Arial"/>
                <w:sz w:val="20"/>
                <w:szCs w:val="20"/>
              </w:rPr>
              <w:t>entered into</w:t>
            </w:r>
            <w:proofErr w:type="gramEnd"/>
            <w:r w:rsidRPr="005872A9">
              <w:rPr>
                <w:rFonts w:ascii="Arial" w:hAnsi="Arial" w:cs="Arial"/>
                <w:sz w:val="20"/>
                <w:szCs w:val="20"/>
              </w:rPr>
              <w:t xml:space="preserve"> a compromise or scheme of arrangement (including a debt repayment scheme) with its or his/her creditors, or made an assignment for the benefit of its or his/her creditors, being a compromise, scheme of arrangement or assignment that is still in operation, whether in Singapore or elsewhere?</w:t>
            </w:r>
          </w:p>
        </w:tc>
        <w:tc>
          <w:tcPr>
            <w:tcW w:w="992" w:type="dxa"/>
            <w:vAlign w:val="center"/>
          </w:tcPr>
          <w:sdt>
            <w:sdtPr>
              <w:rPr>
                <w:rFonts w:ascii="Arial" w:eastAsia="Wingdings" w:hAnsi="Arial" w:cs="Arial"/>
                <w:sz w:val="20"/>
                <w:szCs w:val="20"/>
              </w:rPr>
              <w:id w:val="-1836062557"/>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332888237"/>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5"/>
              </w:numPr>
              <w:spacing w:line="288" w:lineRule="auto"/>
              <w:jc w:val="both"/>
              <w:rPr>
                <w:rFonts w:ascii="Arial" w:hAnsi="Arial" w:cs="Arial"/>
                <w:sz w:val="20"/>
                <w:szCs w:val="20"/>
              </w:rPr>
            </w:pPr>
            <w:r w:rsidRPr="005872A9">
              <w:rPr>
                <w:rFonts w:ascii="Arial" w:hAnsi="Arial" w:cs="Arial"/>
                <w:sz w:val="20"/>
                <w:szCs w:val="20"/>
              </w:rPr>
              <w:t>been or is subject to a judgment debt which is unsatisfied, either in whole or in part, whether in Singapore or elsewhere?</w:t>
            </w:r>
          </w:p>
        </w:tc>
        <w:tc>
          <w:tcPr>
            <w:tcW w:w="992" w:type="dxa"/>
            <w:vAlign w:val="center"/>
          </w:tcPr>
          <w:sdt>
            <w:sdtPr>
              <w:rPr>
                <w:rFonts w:ascii="Arial" w:eastAsia="Wingdings" w:hAnsi="Arial" w:cs="Arial"/>
                <w:sz w:val="20"/>
                <w:szCs w:val="20"/>
              </w:rPr>
              <w:id w:val="-755206181"/>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2010796594"/>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5"/>
              </w:numPr>
              <w:spacing w:line="288" w:lineRule="auto"/>
              <w:jc w:val="both"/>
              <w:rPr>
                <w:rFonts w:ascii="Arial" w:hAnsi="Arial" w:cs="Arial"/>
                <w:sz w:val="20"/>
                <w:szCs w:val="20"/>
              </w:rPr>
            </w:pPr>
            <w:r w:rsidRPr="005872A9">
              <w:rPr>
                <w:rFonts w:ascii="Arial" w:hAnsi="Arial" w:cs="Arial"/>
                <w:sz w:val="20"/>
                <w:szCs w:val="20"/>
              </w:rPr>
              <w:t>been or is the subject of a bankruptcy petition, whether in Singapore or elsewhere?</w:t>
            </w:r>
          </w:p>
        </w:tc>
        <w:tc>
          <w:tcPr>
            <w:tcW w:w="992" w:type="dxa"/>
            <w:vAlign w:val="center"/>
          </w:tcPr>
          <w:sdt>
            <w:sdtPr>
              <w:rPr>
                <w:rFonts w:ascii="Arial" w:eastAsia="Wingdings" w:hAnsi="Arial" w:cs="Arial"/>
                <w:sz w:val="20"/>
                <w:szCs w:val="20"/>
              </w:rPr>
              <w:id w:val="-530649162"/>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1978977430"/>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5"/>
              </w:numPr>
              <w:spacing w:line="288" w:lineRule="auto"/>
              <w:jc w:val="both"/>
              <w:rPr>
                <w:rFonts w:ascii="Arial" w:hAnsi="Arial" w:cs="Arial"/>
                <w:sz w:val="20"/>
                <w:szCs w:val="20"/>
              </w:rPr>
            </w:pPr>
            <w:r w:rsidRPr="005872A9">
              <w:rPr>
                <w:rFonts w:ascii="Arial" w:hAnsi="Arial" w:cs="Arial"/>
                <w:sz w:val="20"/>
                <w:szCs w:val="20"/>
              </w:rPr>
              <w:t>been adjudicated a bankrupt and the bankruptcy is undischarged, whether in Singapore or elsewhere?</w:t>
            </w:r>
          </w:p>
        </w:tc>
        <w:tc>
          <w:tcPr>
            <w:tcW w:w="992" w:type="dxa"/>
            <w:vAlign w:val="center"/>
          </w:tcPr>
          <w:sdt>
            <w:sdtPr>
              <w:rPr>
                <w:rFonts w:ascii="Arial" w:eastAsia="Wingdings" w:hAnsi="Arial" w:cs="Arial"/>
                <w:sz w:val="20"/>
                <w:szCs w:val="20"/>
              </w:rPr>
              <w:id w:val="-989709667"/>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611048669"/>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5"/>
              </w:numPr>
              <w:spacing w:line="288" w:lineRule="auto"/>
              <w:jc w:val="both"/>
              <w:rPr>
                <w:rFonts w:ascii="Arial" w:hAnsi="Arial" w:cs="Arial"/>
                <w:sz w:val="20"/>
                <w:szCs w:val="20"/>
              </w:rPr>
            </w:pPr>
            <w:r w:rsidRPr="005872A9">
              <w:rPr>
                <w:rFonts w:ascii="Arial" w:hAnsi="Arial" w:cs="Arial"/>
                <w:sz w:val="20"/>
                <w:szCs w:val="20"/>
              </w:rPr>
              <w:t>been or is the subject of a winding-up petition, whether in Singapore or elsewhere?</w:t>
            </w:r>
          </w:p>
        </w:tc>
        <w:tc>
          <w:tcPr>
            <w:tcW w:w="992" w:type="dxa"/>
            <w:vAlign w:val="center"/>
          </w:tcPr>
          <w:sdt>
            <w:sdtPr>
              <w:rPr>
                <w:rFonts w:ascii="Arial" w:eastAsia="Wingdings" w:hAnsi="Arial" w:cs="Arial"/>
                <w:sz w:val="20"/>
                <w:szCs w:val="20"/>
              </w:rPr>
              <w:id w:val="-328977535"/>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459536602"/>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5"/>
              </w:numPr>
              <w:spacing w:line="288" w:lineRule="auto"/>
              <w:jc w:val="both"/>
              <w:rPr>
                <w:rFonts w:ascii="Arial" w:hAnsi="Arial" w:cs="Arial"/>
                <w:sz w:val="20"/>
                <w:szCs w:val="20"/>
              </w:rPr>
            </w:pPr>
            <w:r w:rsidRPr="005872A9">
              <w:rPr>
                <w:rFonts w:ascii="Arial" w:hAnsi="Arial" w:cs="Arial"/>
                <w:sz w:val="20"/>
                <w:szCs w:val="20"/>
              </w:rPr>
              <w:t xml:space="preserve">been dissolved or is in the course of being wound-up, </w:t>
            </w:r>
            <w:r w:rsidR="00E63AD9" w:rsidRPr="005872A9">
              <w:rPr>
                <w:rFonts w:ascii="Arial" w:hAnsi="Arial" w:cs="Arial"/>
                <w:sz w:val="20"/>
                <w:szCs w:val="20"/>
              </w:rPr>
              <w:t xml:space="preserve">where the dissolution/winding-up does not relate to members’ voluntary winding-up, </w:t>
            </w:r>
            <w:r w:rsidRPr="005872A9">
              <w:rPr>
                <w:rFonts w:ascii="Arial" w:hAnsi="Arial" w:cs="Arial"/>
                <w:sz w:val="20"/>
                <w:szCs w:val="20"/>
              </w:rPr>
              <w:t>whether in Singapore or elsewhere?</w:t>
            </w:r>
          </w:p>
        </w:tc>
        <w:tc>
          <w:tcPr>
            <w:tcW w:w="992" w:type="dxa"/>
            <w:vAlign w:val="center"/>
          </w:tcPr>
          <w:sdt>
            <w:sdtPr>
              <w:rPr>
                <w:rFonts w:ascii="Arial" w:eastAsia="Wingdings" w:hAnsi="Arial" w:cs="Arial"/>
                <w:sz w:val="20"/>
                <w:szCs w:val="20"/>
              </w:rPr>
              <w:id w:val="818074631"/>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2020583106"/>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5"/>
              </w:numPr>
              <w:spacing w:line="288" w:lineRule="auto"/>
              <w:jc w:val="both"/>
              <w:rPr>
                <w:rFonts w:ascii="Arial" w:hAnsi="Arial" w:cs="Arial"/>
                <w:sz w:val="20"/>
                <w:szCs w:val="20"/>
              </w:rPr>
            </w:pPr>
            <w:r w:rsidRPr="005872A9">
              <w:rPr>
                <w:rFonts w:ascii="Arial" w:hAnsi="Arial" w:cs="Arial"/>
                <w:sz w:val="20"/>
                <w:szCs w:val="20"/>
              </w:rPr>
              <w:t>been or is a corporation where a receiver, receiver and manager, judicial manager, or such other person having the powers and duties of a receiver,</w:t>
            </w:r>
            <w:r w:rsidR="00650720" w:rsidRPr="005872A9">
              <w:rPr>
                <w:rFonts w:ascii="Arial" w:hAnsi="Arial" w:cs="Arial"/>
                <w:sz w:val="20"/>
                <w:szCs w:val="20"/>
              </w:rPr>
              <w:t xml:space="preserve"> </w:t>
            </w:r>
            <w:r w:rsidRPr="005872A9">
              <w:rPr>
                <w:rFonts w:ascii="Arial" w:hAnsi="Arial" w:cs="Arial"/>
                <w:sz w:val="20"/>
                <w:szCs w:val="20"/>
              </w:rPr>
              <w:t>receiver</w:t>
            </w:r>
            <w:r w:rsidR="00650720" w:rsidRPr="005872A9">
              <w:rPr>
                <w:rFonts w:ascii="Arial" w:hAnsi="Arial" w:cs="Arial"/>
                <w:sz w:val="20"/>
                <w:szCs w:val="20"/>
              </w:rPr>
              <w:t xml:space="preserve"> </w:t>
            </w:r>
            <w:r w:rsidRPr="005872A9">
              <w:rPr>
                <w:rFonts w:ascii="Arial" w:hAnsi="Arial" w:cs="Arial"/>
                <w:sz w:val="20"/>
                <w:szCs w:val="20"/>
              </w:rPr>
              <w:t>and manager, or judicial manager, has been appointed in relation to, or in respect of any property of the corporation, whether in Singapore or elsewhere?</w:t>
            </w:r>
          </w:p>
        </w:tc>
        <w:tc>
          <w:tcPr>
            <w:tcW w:w="992" w:type="dxa"/>
            <w:vAlign w:val="center"/>
          </w:tcPr>
          <w:sdt>
            <w:sdtPr>
              <w:rPr>
                <w:rFonts w:ascii="Arial" w:eastAsia="Wingdings" w:hAnsi="Arial" w:cs="Arial"/>
                <w:sz w:val="20"/>
                <w:szCs w:val="20"/>
              </w:rPr>
              <w:id w:val="689033209"/>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374310403"/>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numPr>
                <w:ilvl w:val="0"/>
                <w:numId w:val="5"/>
              </w:numPr>
              <w:spacing w:line="288" w:lineRule="auto"/>
              <w:jc w:val="both"/>
              <w:rPr>
                <w:rFonts w:ascii="Arial" w:hAnsi="Arial" w:cs="Arial"/>
                <w:sz w:val="20"/>
                <w:szCs w:val="20"/>
              </w:rPr>
            </w:pPr>
            <w:r w:rsidRPr="005872A9">
              <w:rPr>
                <w:rFonts w:ascii="Arial" w:hAnsi="Arial" w:cs="Arial"/>
                <w:sz w:val="20"/>
                <w:szCs w:val="20"/>
              </w:rPr>
              <w:t xml:space="preserve">been or is subject to any other process outside Singapore that is </w:t>
            </w:r>
            <w:proofErr w:type="gramStart"/>
            <w:r w:rsidRPr="005872A9">
              <w:rPr>
                <w:rFonts w:ascii="Arial" w:hAnsi="Arial" w:cs="Arial"/>
                <w:sz w:val="20"/>
                <w:szCs w:val="20"/>
              </w:rPr>
              <w:t>similar to</w:t>
            </w:r>
            <w:proofErr w:type="gramEnd"/>
            <w:r w:rsidRPr="005872A9">
              <w:rPr>
                <w:rFonts w:ascii="Arial" w:hAnsi="Arial" w:cs="Arial"/>
                <w:sz w:val="20"/>
                <w:szCs w:val="20"/>
              </w:rPr>
              <w:t xml:space="preserve"> those referred to in (d) – (h)?</w:t>
            </w:r>
          </w:p>
        </w:tc>
        <w:tc>
          <w:tcPr>
            <w:tcW w:w="992" w:type="dxa"/>
            <w:vAlign w:val="center"/>
          </w:tcPr>
          <w:sdt>
            <w:sdtPr>
              <w:rPr>
                <w:rFonts w:ascii="Arial" w:eastAsia="Wingdings" w:hAnsi="Arial" w:cs="Arial"/>
                <w:sz w:val="20"/>
                <w:szCs w:val="20"/>
              </w:rPr>
              <w:id w:val="241382610"/>
              <w14:checkbox>
                <w14:checked w14:val="0"/>
                <w14:checkedState w14:val="2612" w14:font="MS Gothic"/>
                <w14:uncheckedState w14:val="2610" w14:font="MS Gothic"/>
              </w14:checkbox>
            </w:sdtPr>
            <w:sdtContent>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sdtContent>
          </w:sdt>
        </w:tc>
        <w:sdt>
          <w:sdtPr>
            <w:rPr>
              <w:rFonts w:ascii="Arial" w:hAnsi="Arial" w:cs="Arial"/>
              <w:sz w:val="20"/>
              <w:szCs w:val="20"/>
            </w:rPr>
            <w:id w:val="-1589378405"/>
            <w14:checkbox>
              <w14:checked w14:val="0"/>
              <w14:checkedState w14:val="2612" w14:font="MS Gothic"/>
              <w14:uncheckedState w14:val="2610" w14:font="MS Gothic"/>
            </w14:checkbox>
          </w:sdtPr>
          <w:sdtContent>
            <w:tc>
              <w:tcPr>
                <w:tcW w:w="851" w:type="dxa"/>
                <w:vAlign w:val="center"/>
              </w:tcPr>
              <w:p w:rsidR="006C3797" w:rsidRPr="005872A9" w:rsidRDefault="006C3797" w:rsidP="006A2909">
                <w:pPr>
                  <w:pStyle w:val="ListParagraph"/>
                  <w:spacing w:line="288" w:lineRule="auto"/>
                  <w:ind w:left="0"/>
                  <w:jc w:val="both"/>
                  <w:rPr>
                    <w:rFonts w:ascii="Arial" w:hAnsi="Arial" w:cs="Arial"/>
                    <w:sz w:val="20"/>
                    <w:szCs w:val="20"/>
                  </w:rPr>
                </w:pPr>
                <w:r w:rsidRPr="005872A9">
                  <w:rPr>
                    <w:rFonts w:ascii="Segoe UI Symbol" w:eastAsia="MS Gothic" w:hAnsi="Segoe UI Symbol" w:cs="Segoe UI Symbol"/>
                    <w:sz w:val="20"/>
                    <w:szCs w:val="20"/>
                  </w:rPr>
                  <w:t>☐</w:t>
                </w:r>
              </w:p>
            </w:tc>
          </w:sdtContent>
        </w:sdt>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r w:rsidR="006C3797" w:rsidRPr="005872A9" w:rsidTr="00D70A64">
        <w:tc>
          <w:tcPr>
            <w:tcW w:w="5948" w:type="dxa"/>
          </w:tcPr>
          <w:p w:rsidR="006C3797" w:rsidRPr="005872A9" w:rsidRDefault="006C3797" w:rsidP="006A2909">
            <w:pPr>
              <w:pStyle w:val="ListParagraph"/>
              <w:spacing w:line="288" w:lineRule="auto"/>
              <w:jc w:val="both"/>
              <w:rPr>
                <w:rFonts w:ascii="Arial" w:hAnsi="Arial" w:cs="Arial"/>
                <w:sz w:val="20"/>
                <w:szCs w:val="20"/>
              </w:rPr>
            </w:pPr>
          </w:p>
        </w:tc>
        <w:tc>
          <w:tcPr>
            <w:tcW w:w="992"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c>
          <w:tcPr>
            <w:tcW w:w="851" w:type="dxa"/>
            <w:vAlign w:val="center"/>
          </w:tcPr>
          <w:p w:rsidR="006C3797" w:rsidRPr="005872A9" w:rsidRDefault="006C3797" w:rsidP="006A2909">
            <w:pPr>
              <w:pStyle w:val="ListParagraph"/>
              <w:spacing w:line="288" w:lineRule="auto"/>
              <w:ind w:left="0"/>
              <w:jc w:val="both"/>
              <w:rPr>
                <w:rFonts w:ascii="Arial" w:eastAsia="Wingdings" w:hAnsi="Arial" w:cs="Arial"/>
                <w:sz w:val="20"/>
                <w:szCs w:val="20"/>
              </w:rPr>
            </w:pPr>
          </w:p>
        </w:tc>
      </w:tr>
    </w:tbl>
    <w:p w:rsidR="002F277C" w:rsidRPr="005872A9" w:rsidRDefault="002F277C" w:rsidP="006A2909">
      <w:pPr>
        <w:shd w:val="clear" w:color="auto" w:fill="44546A" w:themeFill="text2"/>
        <w:spacing w:after="0" w:line="288" w:lineRule="auto"/>
        <w:contextualSpacing/>
        <w:jc w:val="both"/>
        <w:rPr>
          <w:rFonts w:ascii="Arial" w:hAnsi="Arial" w:cs="Arial"/>
          <w:color w:val="FFFFFF" w:themeColor="background1"/>
          <w:sz w:val="20"/>
          <w:lang w:val="en-US"/>
        </w:rPr>
      </w:pPr>
      <w:r w:rsidRPr="005872A9">
        <w:rPr>
          <w:rFonts w:ascii="Arial" w:hAnsi="Arial" w:cs="Arial"/>
          <w:color w:val="FFFFFF" w:themeColor="background1"/>
          <w:sz w:val="20"/>
          <w:lang w:val="en-US"/>
        </w:rPr>
        <w:t xml:space="preserve">SECTION </w:t>
      </w:r>
      <w:r w:rsidR="00EA2AF2" w:rsidRPr="005872A9">
        <w:rPr>
          <w:rFonts w:ascii="Arial" w:hAnsi="Arial" w:cs="Arial"/>
          <w:color w:val="FFFFFF" w:themeColor="background1"/>
          <w:sz w:val="20"/>
          <w:lang w:val="en-US"/>
        </w:rPr>
        <w:t>7</w:t>
      </w:r>
      <w:r w:rsidRPr="005872A9">
        <w:rPr>
          <w:rFonts w:ascii="Arial" w:hAnsi="Arial" w:cs="Arial"/>
          <w:color w:val="FFFFFF" w:themeColor="background1"/>
          <w:sz w:val="20"/>
          <w:lang w:val="en-US"/>
        </w:rPr>
        <w:t>: DECLARATION</w:t>
      </w:r>
    </w:p>
    <w:p w:rsidR="00B670CE" w:rsidRPr="005872A9" w:rsidRDefault="007E27DA" w:rsidP="006A2909">
      <w:pPr>
        <w:spacing w:after="0" w:line="288" w:lineRule="auto"/>
        <w:contextualSpacing/>
        <w:jc w:val="both"/>
        <w:rPr>
          <w:rFonts w:ascii="Arial" w:hAnsi="Arial" w:cs="Arial"/>
          <w:b/>
          <w:sz w:val="20"/>
        </w:rPr>
      </w:pPr>
      <w:r w:rsidRPr="005872A9">
        <w:rPr>
          <w:rFonts w:ascii="Arial" w:hAnsi="Arial" w:cs="Arial"/>
          <w:b/>
          <w:sz w:val="20"/>
        </w:rPr>
        <w:t xml:space="preserve">Attach a scanned </w:t>
      </w:r>
      <w:r w:rsidR="00410D73" w:rsidRPr="005872A9">
        <w:rPr>
          <w:rFonts w:ascii="Arial" w:hAnsi="Arial" w:cs="Arial"/>
          <w:b/>
          <w:sz w:val="20"/>
        </w:rPr>
        <w:t xml:space="preserve">or pdf </w:t>
      </w:r>
      <w:r w:rsidRPr="005872A9">
        <w:rPr>
          <w:rFonts w:ascii="Arial" w:hAnsi="Arial" w:cs="Arial"/>
          <w:b/>
          <w:sz w:val="20"/>
        </w:rPr>
        <w:t xml:space="preserve">copy of this Declaration when submitting this Form electronically. </w:t>
      </w:r>
      <w:r w:rsidR="00415820" w:rsidRPr="005872A9">
        <w:rPr>
          <w:rFonts w:ascii="Arial" w:hAnsi="Arial" w:cs="Arial"/>
          <w:b/>
          <w:sz w:val="20"/>
        </w:rPr>
        <w:t xml:space="preserve">Where there </w:t>
      </w:r>
      <w:r w:rsidR="00CB56BA" w:rsidRPr="005872A9">
        <w:rPr>
          <w:rFonts w:ascii="Arial" w:hAnsi="Arial" w:cs="Arial"/>
          <w:b/>
          <w:sz w:val="20"/>
        </w:rPr>
        <w:t xml:space="preserve">is </w:t>
      </w:r>
      <w:r w:rsidR="007F66FF" w:rsidRPr="005872A9">
        <w:rPr>
          <w:rFonts w:ascii="Arial" w:hAnsi="Arial" w:cs="Arial"/>
          <w:b/>
          <w:sz w:val="20"/>
        </w:rPr>
        <w:t>more than one</w:t>
      </w:r>
      <w:r w:rsidR="00415820" w:rsidRPr="005872A9">
        <w:rPr>
          <w:rFonts w:ascii="Arial" w:hAnsi="Arial" w:cs="Arial"/>
          <w:b/>
          <w:sz w:val="20"/>
        </w:rPr>
        <w:t xml:space="preserve"> </w:t>
      </w:r>
      <w:r w:rsidR="00340504" w:rsidRPr="005872A9">
        <w:rPr>
          <w:rFonts w:ascii="Arial" w:hAnsi="Arial" w:cs="Arial"/>
          <w:b/>
          <w:sz w:val="20"/>
        </w:rPr>
        <w:t xml:space="preserve">proposed </w:t>
      </w:r>
      <w:r w:rsidR="00415820" w:rsidRPr="005872A9">
        <w:rPr>
          <w:rFonts w:ascii="Arial" w:hAnsi="Arial" w:cs="Arial"/>
          <w:b/>
          <w:sz w:val="20"/>
        </w:rPr>
        <w:t xml:space="preserve">controller, </w:t>
      </w:r>
      <w:r w:rsidR="007F66FF" w:rsidRPr="005872A9">
        <w:rPr>
          <w:rFonts w:ascii="Arial" w:hAnsi="Arial" w:cs="Arial"/>
          <w:b/>
          <w:sz w:val="20"/>
        </w:rPr>
        <w:t>each</w:t>
      </w:r>
      <w:r w:rsidR="00415820" w:rsidRPr="005872A9">
        <w:rPr>
          <w:rFonts w:ascii="Arial" w:hAnsi="Arial" w:cs="Arial"/>
          <w:b/>
          <w:sz w:val="20"/>
        </w:rPr>
        <w:t xml:space="preserve"> </w:t>
      </w:r>
      <w:r w:rsidR="00340504" w:rsidRPr="005872A9">
        <w:rPr>
          <w:rFonts w:ascii="Arial" w:hAnsi="Arial" w:cs="Arial"/>
          <w:b/>
          <w:sz w:val="20"/>
        </w:rPr>
        <w:t xml:space="preserve">proposed </w:t>
      </w:r>
      <w:r w:rsidR="00415820" w:rsidRPr="005872A9">
        <w:rPr>
          <w:rFonts w:ascii="Arial" w:hAnsi="Arial" w:cs="Arial"/>
          <w:b/>
          <w:sz w:val="20"/>
        </w:rPr>
        <w:t>controller should complete one Declaration</w:t>
      </w:r>
      <w:r w:rsidR="007F66FF" w:rsidRPr="005872A9">
        <w:rPr>
          <w:rFonts w:ascii="Arial" w:hAnsi="Arial" w:cs="Arial"/>
          <w:b/>
          <w:sz w:val="20"/>
        </w:rPr>
        <w:t>.</w:t>
      </w:r>
      <w:r w:rsidR="00415820" w:rsidRPr="005872A9">
        <w:rPr>
          <w:rFonts w:ascii="Arial" w:hAnsi="Arial" w:cs="Arial"/>
          <w:b/>
          <w:sz w:val="20"/>
        </w:rPr>
        <w:t xml:space="preserve"> For a </w:t>
      </w:r>
      <w:r w:rsidR="00340504" w:rsidRPr="005872A9">
        <w:rPr>
          <w:rFonts w:ascii="Arial" w:hAnsi="Arial" w:cs="Arial"/>
          <w:b/>
          <w:sz w:val="20"/>
        </w:rPr>
        <w:t xml:space="preserve">proposed </w:t>
      </w:r>
      <w:r w:rsidR="00415820" w:rsidRPr="005872A9">
        <w:rPr>
          <w:rFonts w:ascii="Arial" w:hAnsi="Arial" w:cs="Arial"/>
          <w:b/>
          <w:sz w:val="20"/>
        </w:rPr>
        <w:t xml:space="preserve">controller which is </w:t>
      </w:r>
      <w:r w:rsidR="003204D5" w:rsidRPr="005872A9">
        <w:rPr>
          <w:rFonts w:ascii="Arial" w:hAnsi="Arial" w:cs="Arial"/>
          <w:b/>
          <w:sz w:val="20"/>
        </w:rPr>
        <w:t>an entity</w:t>
      </w:r>
      <w:r w:rsidR="00415820" w:rsidRPr="005872A9">
        <w:rPr>
          <w:rFonts w:ascii="Arial" w:hAnsi="Arial" w:cs="Arial"/>
          <w:b/>
          <w:sz w:val="20"/>
        </w:rPr>
        <w:t>, the Declaration must be signed by either two directors, or a director and a company secretary of the controller.</w:t>
      </w:r>
      <w:r w:rsidR="00410D73" w:rsidRPr="005872A9">
        <w:rPr>
          <w:rFonts w:ascii="Arial" w:hAnsi="Arial" w:cs="Arial"/>
          <w:b/>
          <w:sz w:val="20"/>
        </w:rPr>
        <w:t xml:space="preserve"> Electronic signatures may be provided in lieu of physical signatures.</w:t>
      </w:r>
    </w:p>
    <w:p w:rsidR="007E27DA" w:rsidRPr="005872A9" w:rsidRDefault="007E27DA" w:rsidP="006A2909">
      <w:pPr>
        <w:spacing w:after="0" w:line="288" w:lineRule="auto"/>
        <w:contextualSpacing/>
        <w:jc w:val="both"/>
        <w:rPr>
          <w:rFonts w:ascii="Arial" w:hAnsi="Arial" w:cs="Arial"/>
          <w:b/>
          <w:sz w:val="20"/>
        </w:rPr>
      </w:pPr>
    </w:p>
    <w:p w:rsidR="001A7F25" w:rsidRPr="005872A9" w:rsidRDefault="001A7F25" w:rsidP="006A2909">
      <w:pPr>
        <w:spacing w:after="0" w:line="288" w:lineRule="auto"/>
        <w:contextualSpacing/>
        <w:jc w:val="both"/>
        <w:rPr>
          <w:rFonts w:ascii="Arial" w:hAnsi="Arial" w:cs="Arial"/>
          <w:sz w:val="20"/>
        </w:rPr>
      </w:pPr>
      <w:r w:rsidRPr="005872A9">
        <w:rPr>
          <w:rFonts w:ascii="Arial" w:hAnsi="Arial" w:cs="Arial"/>
          <w:b/>
          <w:i/>
          <w:sz w:val="20"/>
        </w:rPr>
        <w:t xml:space="preserve">Where the Licensee is a </w:t>
      </w:r>
      <w:r w:rsidR="007A7DAE" w:rsidRPr="005872A9">
        <w:rPr>
          <w:rFonts w:ascii="Arial" w:hAnsi="Arial" w:cs="Arial"/>
          <w:b/>
          <w:i/>
          <w:sz w:val="20"/>
        </w:rPr>
        <w:t>holder of a capital markets services licence under the SFA</w:t>
      </w:r>
      <w:r w:rsidRPr="005872A9">
        <w:rPr>
          <w:rFonts w:ascii="Arial" w:hAnsi="Arial" w:cs="Arial"/>
          <w:b/>
          <w:i/>
          <w:sz w:val="20"/>
        </w:rPr>
        <w:t>:</w:t>
      </w:r>
      <w:r w:rsidRPr="005872A9">
        <w:rPr>
          <w:rFonts w:ascii="Arial" w:hAnsi="Arial" w:cs="Arial"/>
          <w:sz w:val="20"/>
        </w:rPr>
        <w:t xml:space="preserve"> </w:t>
      </w:r>
    </w:p>
    <w:p w:rsidR="002F277C" w:rsidRPr="005872A9" w:rsidRDefault="002F277C" w:rsidP="006A2909">
      <w:pPr>
        <w:spacing w:after="0" w:line="288" w:lineRule="auto"/>
        <w:contextualSpacing/>
        <w:jc w:val="both"/>
        <w:rPr>
          <w:rFonts w:ascii="Arial" w:hAnsi="Arial" w:cs="Arial"/>
          <w:sz w:val="20"/>
        </w:rPr>
      </w:pPr>
      <w:r w:rsidRPr="005872A9">
        <w:rPr>
          <w:rFonts w:ascii="Arial" w:hAnsi="Arial" w:cs="Arial"/>
          <w:sz w:val="20"/>
        </w:rPr>
        <w:t>We declare that:</w:t>
      </w:r>
    </w:p>
    <w:p w:rsidR="002F277C" w:rsidRPr="005872A9" w:rsidRDefault="00000000" w:rsidP="006A2909">
      <w:pPr>
        <w:spacing w:after="0" w:line="288" w:lineRule="auto"/>
        <w:contextualSpacing/>
        <w:jc w:val="both"/>
        <w:rPr>
          <w:rFonts w:ascii="Arial" w:eastAsiaTheme="majorEastAsia" w:hAnsi="Arial" w:cs="Arial"/>
          <w:sz w:val="20"/>
        </w:rPr>
      </w:pPr>
      <w:sdt>
        <w:sdtPr>
          <w:rPr>
            <w:rFonts w:ascii="Arial" w:hAnsi="Arial" w:cs="Arial"/>
            <w:sz w:val="20"/>
          </w:rPr>
          <w:id w:val="2091958520"/>
          <w14:checkbox>
            <w14:checked w14:val="0"/>
            <w14:checkedState w14:val="2612" w14:font="MS Gothic"/>
            <w14:uncheckedState w14:val="2610" w14:font="MS Gothic"/>
          </w14:checkbox>
        </w:sdtPr>
        <w:sdtContent>
          <w:r w:rsidR="002F277C" w:rsidRPr="005872A9">
            <w:rPr>
              <w:rFonts w:ascii="Segoe UI Symbol" w:eastAsia="MS Gothic" w:hAnsi="Segoe UI Symbol" w:cs="Segoe UI Symbol"/>
              <w:sz w:val="20"/>
            </w:rPr>
            <w:t>☐</w:t>
          </w:r>
        </w:sdtContent>
      </w:sdt>
      <w:r w:rsidR="002F277C" w:rsidRPr="005872A9">
        <w:rPr>
          <w:rFonts w:ascii="Arial" w:eastAsiaTheme="majorEastAsia" w:hAnsi="Arial" w:cs="Arial"/>
          <w:sz w:val="20"/>
        </w:rPr>
        <w:t xml:space="preserve"> </w:t>
      </w:r>
      <w:r w:rsidR="001F27DE" w:rsidRPr="005872A9">
        <w:rPr>
          <w:rFonts w:ascii="Arial" w:eastAsiaTheme="majorEastAsia" w:hAnsi="Arial" w:cs="Arial"/>
          <w:sz w:val="20"/>
        </w:rPr>
        <w:t xml:space="preserve">We are fully aware of our duty to not provide false information to the Authority as set out in section 329 of the SFA. The provision of information to the Authority that is false or misleading, or the signing of any document lodged with the Authority that is false or misleading, may constitute an offence under section 329 of the SFA. </w:t>
      </w:r>
    </w:p>
    <w:p w:rsidR="005872A9" w:rsidRPr="005872A9" w:rsidRDefault="005872A9" w:rsidP="006A2909">
      <w:pPr>
        <w:spacing w:after="0" w:line="288" w:lineRule="auto"/>
        <w:contextualSpacing/>
        <w:jc w:val="both"/>
        <w:rPr>
          <w:rFonts w:ascii="Arial" w:hAnsi="Arial" w:cs="Arial"/>
          <w:sz w:val="20"/>
        </w:rPr>
      </w:pPr>
    </w:p>
    <w:p w:rsidR="001A7F25" w:rsidRPr="005872A9" w:rsidRDefault="001A7F25" w:rsidP="006A2909">
      <w:pPr>
        <w:spacing w:after="0" w:line="288" w:lineRule="auto"/>
        <w:contextualSpacing/>
        <w:jc w:val="both"/>
        <w:rPr>
          <w:rFonts w:ascii="Arial" w:hAnsi="Arial" w:cs="Arial"/>
          <w:sz w:val="20"/>
        </w:rPr>
      </w:pPr>
      <w:r w:rsidRPr="005872A9">
        <w:rPr>
          <w:rFonts w:ascii="Arial" w:hAnsi="Arial" w:cs="Arial"/>
          <w:b/>
          <w:i/>
          <w:sz w:val="20"/>
        </w:rPr>
        <w:t xml:space="preserve">Where the Licensee is a </w:t>
      </w:r>
      <w:r w:rsidR="007A7DAE" w:rsidRPr="005872A9">
        <w:rPr>
          <w:rFonts w:ascii="Arial" w:hAnsi="Arial" w:cs="Arial"/>
          <w:b/>
          <w:i/>
          <w:sz w:val="20"/>
        </w:rPr>
        <w:t>licensed financial adviser</w:t>
      </w:r>
      <w:r w:rsidR="0065066E" w:rsidRPr="005872A9">
        <w:rPr>
          <w:rFonts w:ascii="Arial" w:hAnsi="Arial" w:cs="Arial"/>
          <w:b/>
          <w:i/>
          <w:sz w:val="20"/>
        </w:rPr>
        <w:t xml:space="preserve"> under the FAA</w:t>
      </w:r>
      <w:r w:rsidRPr="005872A9">
        <w:rPr>
          <w:rFonts w:ascii="Arial" w:hAnsi="Arial" w:cs="Arial"/>
          <w:b/>
          <w:i/>
          <w:sz w:val="20"/>
        </w:rPr>
        <w:t>:</w:t>
      </w:r>
      <w:r w:rsidRPr="005872A9">
        <w:rPr>
          <w:rFonts w:ascii="Arial" w:hAnsi="Arial" w:cs="Arial"/>
          <w:sz w:val="20"/>
        </w:rPr>
        <w:t xml:space="preserve"> </w:t>
      </w:r>
    </w:p>
    <w:p w:rsidR="001A7F25" w:rsidRPr="005872A9" w:rsidRDefault="001A7F25" w:rsidP="006A2909">
      <w:pPr>
        <w:spacing w:after="0" w:line="288" w:lineRule="auto"/>
        <w:contextualSpacing/>
        <w:jc w:val="both"/>
        <w:rPr>
          <w:rFonts w:ascii="Arial" w:hAnsi="Arial" w:cs="Arial"/>
          <w:sz w:val="20"/>
        </w:rPr>
      </w:pPr>
      <w:r w:rsidRPr="005872A9">
        <w:rPr>
          <w:rFonts w:ascii="Arial" w:hAnsi="Arial" w:cs="Arial"/>
          <w:sz w:val="20"/>
        </w:rPr>
        <w:t>We declare that:</w:t>
      </w:r>
    </w:p>
    <w:p w:rsidR="001A7F25" w:rsidRPr="005872A9" w:rsidRDefault="00000000" w:rsidP="006A2909">
      <w:pPr>
        <w:spacing w:after="0" w:line="288" w:lineRule="auto"/>
        <w:contextualSpacing/>
        <w:jc w:val="both"/>
        <w:rPr>
          <w:rFonts w:ascii="Arial" w:eastAsiaTheme="majorEastAsia" w:hAnsi="Arial" w:cs="Arial"/>
          <w:sz w:val="20"/>
        </w:rPr>
      </w:pPr>
      <w:sdt>
        <w:sdtPr>
          <w:rPr>
            <w:rFonts w:ascii="Arial" w:hAnsi="Arial" w:cs="Arial"/>
            <w:sz w:val="20"/>
          </w:rPr>
          <w:id w:val="153263802"/>
          <w14:checkbox>
            <w14:checked w14:val="0"/>
            <w14:checkedState w14:val="2612" w14:font="MS Gothic"/>
            <w14:uncheckedState w14:val="2610" w14:font="MS Gothic"/>
          </w14:checkbox>
        </w:sdtPr>
        <w:sdtContent>
          <w:r w:rsidR="001A7F25" w:rsidRPr="005872A9">
            <w:rPr>
              <w:rFonts w:ascii="Segoe UI Symbol" w:eastAsia="MS Gothic" w:hAnsi="Segoe UI Symbol" w:cs="Segoe UI Symbol"/>
              <w:sz w:val="20"/>
            </w:rPr>
            <w:t>☐</w:t>
          </w:r>
        </w:sdtContent>
      </w:sdt>
      <w:r w:rsidR="001A7F25" w:rsidRPr="005872A9">
        <w:rPr>
          <w:rFonts w:ascii="Arial" w:eastAsiaTheme="majorEastAsia" w:hAnsi="Arial" w:cs="Arial"/>
          <w:sz w:val="20"/>
        </w:rPr>
        <w:t xml:space="preserve"> </w:t>
      </w:r>
      <w:r w:rsidR="001F27DE" w:rsidRPr="005872A9">
        <w:rPr>
          <w:rFonts w:ascii="Arial" w:eastAsiaTheme="majorEastAsia" w:hAnsi="Arial" w:cs="Arial"/>
          <w:sz w:val="20"/>
        </w:rPr>
        <w:t>We are fully aware of our duty to not provide false information to the Authority as set out in section 114 of the FAA. The provision of information to the Authority that is false or misleading, or the signing of any document lodged with the Authority that is false or misleading, may constitute an offence under section 114 of the FAA.</w:t>
      </w:r>
    </w:p>
    <w:p w:rsidR="001A7F25" w:rsidRPr="005872A9" w:rsidRDefault="001A7F25" w:rsidP="006A2909">
      <w:pPr>
        <w:spacing w:after="0" w:line="288" w:lineRule="auto"/>
        <w:contextualSpacing/>
        <w:jc w:val="both"/>
        <w:rPr>
          <w:rFonts w:ascii="Arial" w:hAnsi="Arial" w:cs="Arial"/>
          <w:sz w:val="20"/>
        </w:rPr>
      </w:pPr>
    </w:p>
    <w:p w:rsidR="002F277C" w:rsidRPr="005872A9" w:rsidRDefault="00000000" w:rsidP="006A2909">
      <w:pPr>
        <w:spacing w:after="0" w:line="288" w:lineRule="auto"/>
        <w:contextualSpacing/>
        <w:jc w:val="both"/>
        <w:rPr>
          <w:rFonts w:ascii="Arial" w:hAnsi="Arial" w:cs="Arial"/>
          <w:sz w:val="20"/>
          <w:szCs w:val="20"/>
        </w:rPr>
      </w:pPr>
      <w:sdt>
        <w:sdtPr>
          <w:rPr>
            <w:rFonts w:ascii="Arial" w:hAnsi="Arial" w:cs="Arial"/>
            <w:sz w:val="20"/>
            <w:szCs w:val="20"/>
          </w:rPr>
          <w:id w:val="-1241325681"/>
          <w14:checkbox>
            <w14:checked w14:val="0"/>
            <w14:checkedState w14:val="2612" w14:font="MS Gothic"/>
            <w14:uncheckedState w14:val="2610" w14:font="MS Gothic"/>
          </w14:checkbox>
        </w:sdtPr>
        <w:sdtContent>
          <w:r w:rsidR="002F277C" w:rsidRPr="005872A9">
            <w:rPr>
              <w:rFonts w:ascii="Segoe UI Symbol" w:eastAsia="MS Gothic" w:hAnsi="Segoe UI Symbol" w:cs="Segoe UI Symbol"/>
              <w:sz w:val="20"/>
              <w:szCs w:val="20"/>
            </w:rPr>
            <w:t>☐</w:t>
          </w:r>
        </w:sdtContent>
      </w:sdt>
      <w:r w:rsidR="002F277C" w:rsidRPr="005872A9">
        <w:rPr>
          <w:rFonts w:ascii="Arial" w:hAnsi="Arial" w:cs="Arial"/>
          <w:sz w:val="20"/>
          <w:szCs w:val="20"/>
        </w:rPr>
        <w:t xml:space="preserve"> </w:t>
      </w:r>
      <w:r w:rsidR="00415820" w:rsidRPr="005872A9">
        <w:rPr>
          <w:rFonts w:ascii="Arial" w:hAnsi="Arial" w:cs="Arial"/>
          <w:sz w:val="20"/>
          <w:szCs w:val="20"/>
        </w:rPr>
        <w:t>I/</w:t>
      </w:r>
      <w:r w:rsidR="002F277C" w:rsidRPr="005872A9">
        <w:rPr>
          <w:rFonts w:ascii="Arial" w:hAnsi="Arial" w:cs="Arial"/>
          <w:sz w:val="20"/>
          <w:szCs w:val="20"/>
        </w:rPr>
        <w:t>We declare that all information given in this application and in the attached annexes (if any) is true and correct.</w:t>
      </w:r>
    </w:p>
    <w:p w:rsidR="00635588" w:rsidRPr="005872A9" w:rsidRDefault="00635588" w:rsidP="006A2909">
      <w:pPr>
        <w:spacing w:after="0" w:line="288" w:lineRule="auto"/>
        <w:contextualSpacing/>
        <w:jc w:val="both"/>
        <w:rPr>
          <w:rFonts w:ascii="Arial" w:hAnsi="Arial" w:cs="Arial"/>
          <w:sz w:val="20"/>
          <w:szCs w:val="20"/>
        </w:rPr>
      </w:pPr>
    </w:p>
    <w:p w:rsidR="00635588" w:rsidRPr="005872A9" w:rsidRDefault="00635588" w:rsidP="006A2909">
      <w:pPr>
        <w:spacing w:after="0" w:line="288" w:lineRule="auto"/>
        <w:contextualSpacing/>
        <w:jc w:val="both"/>
        <w:rPr>
          <w:rFonts w:ascii="Arial" w:hAnsi="Arial" w:cs="Arial"/>
          <w:sz w:val="20"/>
          <w:szCs w:val="20"/>
        </w:rPr>
      </w:pPr>
    </w:p>
    <w:tbl>
      <w:tblPr>
        <w:tblStyle w:val="TableGrid"/>
        <w:tblW w:w="8505" w:type="dxa"/>
        <w:tblInd w:w="42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406"/>
        <w:gridCol w:w="2421"/>
        <w:gridCol w:w="709"/>
        <w:gridCol w:w="1406"/>
        <w:gridCol w:w="2563"/>
      </w:tblGrid>
      <w:tr w:rsidR="002F277C" w:rsidRPr="005872A9" w:rsidTr="00616BD2">
        <w:tc>
          <w:tcPr>
            <w:tcW w:w="1406" w:type="dxa"/>
          </w:tcPr>
          <w:p w:rsidR="002F277C" w:rsidRPr="005872A9" w:rsidRDefault="002F277C" w:rsidP="006A2909">
            <w:pPr>
              <w:pStyle w:val="ListParagraph"/>
              <w:spacing w:line="288" w:lineRule="auto"/>
              <w:ind w:left="0"/>
              <w:jc w:val="both"/>
              <w:rPr>
                <w:rFonts w:ascii="Arial" w:hAnsi="Arial" w:cs="Arial"/>
                <w:sz w:val="20"/>
              </w:rPr>
            </w:pPr>
            <w:r w:rsidRPr="005872A9">
              <w:rPr>
                <w:rFonts w:ascii="Arial" w:hAnsi="Arial" w:cs="Arial"/>
                <w:sz w:val="20"/>
              </w:rPr>
              <w:t>Signature:</w:t>
            </w:r>
          </w:p>
        </w:tc>
        <w:tc>
          <w:tcPr>
            <w:tcW w:w="2421" w:type="dxa"/>
            <w:tcBorders>
              <w:bottom w:val="single" w:sz="4" w:space="0" w:color="auto"/>
            </w:tcBorders>
          </w:tcPr>
          <w:p w:rsidR="002F277C" w:rsidRPr="005872A9" w:rsidRDefault="002F277C" w:rsidP="006A2909">
            <w:pPr>
              <w:pStyle w:val="ListParagraph"/>
              <w:spacing w:line="288" w:lineRule="auto"/>
              <w:ind w:left="0"/>
              <w:jc w:val="both"/>
              <w:rPr>
                <w:rFonts w:ascii="Arial" w:hAnsi="Arial" w:cs="Arial"/>
                <w:sz w:val="20"/>
              </w:rPr>
            </w:pPr>
          </w:p>
        </w:tc>
        <w:tc>
          <w:tcPr>
            <w:tcW w:w="709" w:type="dxa"/>
          </w:tcPr>
          <w:p w:rsidR="002F277C" w:rsidRPr="005872A9" w:rsidRDefault="002F277C" w:rsidP="006A2909">
            <w:pPr>
              <w:pStyle w:val="ListParagraph"/>
              <w:spacing w:line="288" w:lineRule="auto"/>
              <w:ind w:left="0"/>
              <w:jc w:val="both"/>
              <w:rPr>
                <w:rFonts w:ascii="Arial" w:hAnsi="Arial" w:cs="Arial"/>
                <w:sz w:val="20"/>
              </w:rPr>
            </w:pPr>
          </w:p>
        </w:tc>
        <w:tc>
          <w:tcPr>
            <w:tcW w:w="1406" w:type="dxa"/>
          </w:tcPr>
          <w:p w:rsidR="002F277C" w:rsidRPr="005872A9" w:rsidRDefault="002F277C" w:rsidP="006A2909">
            <w:pPr>
              <w:pStyle w:val="ListParagraph"/>
              <w:spacing w:line="288" w:lineRule="auto"/>
              <w:ind w:left="0"/>
              <w:jc w:val="both"/>
              <w:rPr>
                <w:rFonts w:ascii="Arial" w:hAnsi="Arial" w:cs="Arial"/>
                <w:sz w:val="20"/>
              </w:rPr>
            </w:pPr>
            <w:r w:rsidRPr="005872A9">
              <w:rPr>
                <w:rFonts w:ascii="Arial" w:hAnsi="Arial" w:cs="Arial"/>
                <w:sz w:val="20"/>
              </w:rPr>
              <w:t>Signature:</w:t>
            </w:r>
          </w:p>
        </w:tc>
        <w:tc>
          <w:tcPr>
            <w:tcW w:w="2563" w:type="dxa"/>
            <w:tcBorders>
              <w:bottom w:val="single" w:sz="4" w:space="0" w:color="auto"/>
            </w:tcBorders>
          </w:tcPr>
          <w:p w:rsidR="002F277C" w:rsidRPr="005872A9" w:rsidRDefault="002F277C" w:rsidP="006A2909">
            <w:pPr>
              <w:pStyle w:val="ListParagraph"/>
              <w:spacing w:line="288" w:lineRule="auto"/>
              <w:ind w:left="0"/>
              <w:jc w:val="both"/>
              <w:rPr>
                <w:rFonts w:ascii="Arial" w:hAnsi="Arial" w:cs="Arial"/>
                <w:sz w:val="20"/>
              </w:rPr>
            </w:pPr>
          </w:p>
        </w:tc>
      </w:tr>
      <w:tr w:rsidR="002F277C" w:rsidRPr="005872A9" w:rsidTr="00616BD2">
        <w:tc>
          <w:tcPr>
            <w:tcW w:w="1406" w:type="dxa"/>
          </w:tcPr>
          <w:p w:rsidR="002F277C" w:rsidRPr="005872A9" w:rsidRDefault="002F277C" w:rsidP="006A2909">
            <w:pPr>
              <w:pStyle w:val="ListParagraph"/>
              <w:spacing w:line="288" w:lineRule="auto"/>
              <w:ind w:left="0"/>
              <w:jc w:val="both"/>
              <w:rPr>
                <w:rFonts w:ascii="Arial" w:hAnsi="Arial" w:cs="Arial"/>
                <w:sz w:val="20"/>
              </w:rPr>
            </w:pPr>
            <w:r w:rsidRPr="005872A9">
              <w:rPr>
                <w:rFonts w:ascii="Arial" w:hAnsi="Arial" w:cs="Arial"/>
                <w:sz w:val="20"/>
              </w:rPr>
              <w:t>Designation</w:t>
            </w:r>
            <w:r w:rsidR="00415820" w:rsidRPr="005872A9">
              <w:rPr>
                <w:rFonts w:ascii="Arial" w:hAnsi="Arial" w:cs="Arial"/>
                <w:sz w:val="20"/>
              </w:rPr>
              <w:t>*</w:t>
            </w:r>
            <w:r w:rsidRPr="005872A9">
              <w:rPr>
                <w:rFonts w:ascii="Arial" w:hAnsi="Arial" w:cs="Arial"/>
                <w:sz w:val="20"/>
              </w:rPr>
              <w:t>:</w:t>
            </w:r>
          </w:p>
        </w:tc>
        <w:tc>
          <w:tcPr>
            <w:tcW w:w="2421" w:type="dxa"/>
            <w:tcBorders>
              <w:top w:val="single" w:sz="4" w:space="0" w:color="auto"/>
              <w:bottom w:val="single" w:sz="4" w:space="0" w:color="auto"/>
            </w:tcBorders>
          </w:tcPr>
          <w:p w:rsidR="002F277C" w:rsidRPr="005872A9" w:rsidRDefault="00E52B79" w:rsidP="006A2909">
            <w:pPr>
              <w:pStyle w:val="ListParagraph"/>
              <w:spacing w:line="288" w:lineRule="auto"/>
              <w:ind w:left="0"/>
              <w:jc w:val="both"/>
              <w:rPr>
                <w:rFonts w:ascii="Arial" w:hAnsi="Arial" w:cs="Arial"/>
                <w:sz w:val="20"/>
              </w:rPr>
            </w:pPr>
            <w:r w:rsidRPr="005872A9">
              <w:rPr>
                <w:rFonts w:ascii="Arial" w:hAnsi="Arial" w:cs="Arial"/>
                <w:sz w:val="20"/>
              </w:rPr>
              <w:t>Director</w:t>
            </w:r>
          </w:p>
        </w:tc>
        <w:tc>
          <w:tcPr>
            <w:tcW w:w="709" w:type="dxa"/>
          </w:tcPr>
          <w:p w:rsidR="002F277C" w:rsidRPr="005872A9" w:rsidRDefault="002F277C" w:rsidP="006A2909">
            <w:pPr>
              <w:pStyle w:val="ListParagraph"/>
              <w:spacing w:line="288" w:lineRule="auto"/>
              <w:ind w:left="0"/>
              <w:jc w:val="both"/>
              <w:rPr>
                <w:rFonts w:ascii="Arial" w:hAnsi="Arial" w:cs="Arial"/>
                <w:sz w:val="20"/>
              </w:rPr>
            </w:pPr>
          </w:p>
        </w:tc>
        <w:tc>
          <w:tcPr>
            <w:tcW w:w="1406" w:type="dxa"/>
          </w:tcPr>
          <w:p w:rsidR="002F277C" w:rsidRPr="005872A9" w:rsidRDefault="002F277C" w:rsidP="006A2909">
            <w:pPr>
              <w:pStyle w:val="ListParagraph"/>
              <w:spacing w:line="288" w:lineRule="auto"/>
              <w:ind w:left="0"/>
              <w:jc w:val="both"/>
              <w:rPr>
                <w:rFonts w:ascii="Arial" w:hAnsi="Arial" w:cs="Arial"/>
                <w:sz w:val="20"/>
              </w:rPr>
            </w:pPr>
            <w:r w:rsidRPr="005872A9">
              <w:rPr>
                <w:rFonts w:ascii="Arial" w:hAnsi="Arial" w:cs="Arial"/>
                <w:sz w:val="20"/>
              </w:rPr>
              <w:t>Designation</w:t>
            </w:r>
            <w:r w:rsidR="00415820" w:rsidRPr="005872A9">
              <w:rPr>
                <w:rFonts w:ascii="Arial" w:hAnsi="Arial" w:cs="Arial"/>
                <w:sz w:val="20"/>
              </w:rPr>
              <w:t>*</w:t>
            </w:r>
            <w:r w:rsidRPr="005872A9">
              <w:rPr>
                <w:rFonts w:ascii="Arial" w:hAnsi="Arial" w:cs="Arial"/>
                <w:sz w:val="20"/>
              </w:rPr>
              <w:t>:</w:t>
            </w:r>
          </w:p>
        </w:tc>
        <w:tc>
          <w:tcPr>
            <w:tcW w:w="2563" w:type="dxa"/>
            <w:tcBorders>
              <w:top w:val="single" w:sz="4" w:space="0" w:color="auto"/>
              <w:bottom w:val="single" w:sz="4" w:space="0" w:color="auto"/>
            </w:tcBorders>
          </w:tcPr>
          <w:p w:rsidR="002F277C" w:rsidRPr="005872A9" w:rsidRDefault="00DE69CE" w:rsidP="006A2909">
            <w:pPr>
              <w:pStyle w:val="ListParagraph"/>
              <w:spacing w:line="288" w:lineRule="auto"/>
              <w:ind w:left="0"/>
              <w:jc w:val="both"/>
              <w:rPr>
                <w:rFonts w:ascii="Arial" w:hAnsi="Arial" w:cs="Arial"/>
                <w:sz w:val="20"/>
              </w:rPr>
            </w:pPr>
            <w:r w:rsidRPr="005872A9">
              <w:rPr>
                <w:rFonts w:ascii="Arial" w:hAnsi="Arial" w:cs="Arial"/>
                <w:sz w:val="20"/>
              </w:rPr>
              <w:t>Director/Company Secretary</w:t>
            </w:r>
          </w:p>
        </w:tc>
      </w:tr>
      <w:tr w:rsidR="00415820" w:rsidRPr="005872A9" w:rsidTr="00616BD2">
        <w:tc>
          <w:tcPr>
            <w:tcW w:w="1406" w:type="dxa"/>
          </w:tcPr>
          <w:p w:rsidR="00415820" w:rsidRPr="005872A9" w:rsidRDefault="00415820" w:rsidP="006A2909">
            <w:pPr>
              <w:pStyle w:val="ListParagraph"/>
              <w:spacing w:line="288" w:lineRule="auto"/>
              <w:ind w:left="0"/>
              <w:jc w:val="both"/>
              <w:rPr>
                <w:rFonts w:ascii="Arial" w:hAnsi="Arial" w:cs="Arial"/>
                <w:sz w:val="20"/>
              </w:rPr>
            </w:pPr>
            <w:r w:rsidRPr="005872A9">
              <w:rPr>
                <w:rFonts w:ascii="Arial" w:hAnsi="Arial" w:cs="Arial"/>
                <w:sz w:val="20"/>
              </w:rPr>
              <w:t>Name of</w:t>
            </w:r>
            <w:r w:rsidR="00CD64F1" w:rsidRPr="005872A9">
              <w:rPr>
                <w:rFonts w:ascii="Arial" w:hAnsi="Arial" w:cs="Arial"/>
                <w:sz w:val="20"/>
              </w:rPr>
              <w:t xml:space="preserve"> </w:t>
            </w:r>
            <w:r w:rsidRPr="005872A9">
              <w:rPr>
                <w:rFonts w:ascii="Arial" w:hAnsi="Arial" w:cs="Arial"/>
                <w:sz w:val="20"/>
              </w:rPr>
              <w:t>proposed controller</w:t>
            </w:r>
            <w:r w:rsidR="00073CF9" w:rsidRPr="005872A9">
              <w:rPr>
                <w:rFonts w:ascii="Arial" w:hAnsi="Arial" w:cs="Arial"/>
                <w:sz w:val="20"/>
              </w:rPr>
              <w:t>:</w:t>
            </w:r>
          </w:p>
        </w:tc>
        <w:sdt>
          <w:sdtPr>
            <w:rPr>
              <w:rFonts w:ascii="Arial" w:hAnsi="Arial" w:cs="Arial"/>
              <w:sz w:val="20"/>
            </w:rPr>
            <w:id w:val="795182389"/>
            <w:placeholder>
              <w:docPart w:val="65E414F9AA3A49189FC76566CC4FF9ED"/>
            </w:placeholder>
            <w:showingPlcHdr/>
          </w:sdtPr>
          <w:sdtContent>
            <w:tc>
              <w:tcPr>
                <w:tcW w:w="2421" w:type="dxa"/>
                <w:tcBorders>
                  <w:top w:val="single" w:sz="4" w:space="0" w:color="auto"/>
                  <w:bottom w:val="single" w:sz="4" w:space="0" w:color="auto"/>
                </w:tcBorders>
              </w:tcPr>
              <w:p w:rsidR="00415820" w:rsidRPr="005872A9" w:rsidRDefault="00415820" w:rsidP="006A2909">
                <w:pPr>
                  <w:pStyle w:val="ListParagraph"/>
                  <w:spacing w:line="288" w:lineRule="auto"/>
                  <w:ind w:left="0"/>
                  <w:jc w:val="both"/>
                  <w:rPr>
                    <w:rFonts w:ascii="Arial" w:hAnsi="Arial" w:cs="Arial"/>
                    <w:sz w:val="20"/>
                  </w:rPr>
                </w:pPr>
                <w:r w:rsidRPr="005872A9">
                  <w:rPr>
                    <w:rStyle w:val="PlaceholderText"/>
                    <w:rFonts w:ascii="Arial" w:hAnsi="Arial" w:cs="Arial"/>
                    <w:sz w:val="18"/>
                    <w:szCs w:val="18"/>
                    <w:shd w:val="clear" w:color="auto" w:fill="DEEAF6" w:themeFill="accent1" w:themeFillTint="33"/>
                  </w:rPr>
                  <w:t>Click or tap here to enter text.</w:t>
                </w:r>
              </w:p>
            </w:tc>
          </w:sdtContent>
        </w:sdt>
        <w:tc>
          <w:tcPr>
            <w:tcW w:w="709" w:type="dxa"/>
          </w:tcPr>
          <w:p w:rsidR="00415820" w:rsidRPr="005872A9" w:rsidRDefault="00415820" w:rsidP="006A2909">
            <w:pPr>
              <w:pStyle w:val="ListParagraph"/>
              <w:spacing w:line="288" w:lineRule="auto"/>
              <w:ind w:left="0"/>
              <w:jc w:val="both"/>
              <w:rPr>
                <w:rFonts w:ascii="Arial" w:hAnsi="Arial" w:cs="Arial"/>
                <w:sz w:val="20"/>
              </w:rPr>
            </w:pPr>
          </w:p>
        </w:tc>
        <w:tc>
          <w:tcPr>
            <w:tcW w:w="1406" w:type="dxa"/>
          </w:tcPr>
          <w:p w:rsidR="00415820" w:rsidRPr="005872A9" w:rsidRDefault="00415820" w:rsidP="006A2909">
            <w:pPr>
              <w:pStyle w:val="ListParagraph"/>
              <w:spacing w:line="288" w:lineRule="auto"/>
              <w:ind w:left="0"/>
              <w:jc w:val="both"/>
              <w:rPr>
                <w:rFonts w:ascii="Arial" w:hAnsi="Arial" w:cs="Arial"/>
                <w:sz w:val="20"/>
              </w:rPr>
            </w:pPr>
            <w:r w:rsidRPr="005872A9">
              <w:rPr>
                <w:rFonts w:ascii="Arial" w:hAnsi="Arial" w:cs="Arial"/>
                <w:sz w:val="20"/>
              </w:rPr>
              <w:t>Name of proposed controller</w:t>
            </w:r>
            <w:r w:rsidR="00073CF9" w:rsidRPr="005872A9">
              <w:rPr>
                <w:rFonts w:ascii="Arial" w:hAnsi="Arial" w:cs="Arial"/>
                <w:sz w:val="20"/>
              </w:rPr>
              <w:t>:</w:t>
            </w:r>
          </w:p>
        </w:tc>
        <w:sdt>
          <w:sdtPr>
            <w:rPr>
              <w:rFonts w:ascii="Arial" w:hAnsi="Arial" w:cs="Arial"/>
              <w:sz w:val="20"/>
            </w:rPr>
            <w:id w:val="1267650931"/>
            <w:placeholder>
              <w:docPart w:val="4EB3CDD8BC4940FCA72B2308A209213A"/>
            </w:placeholder>
            <w:showingPlcHdr/>
          </w:sdtPr>
          <w:sdtContent>
            <w:tc>
              <w:tcPr>
                <w:tcW w:w="2563" w:type="dxa"/>
                <w:tcBorders>
                  <w:top w:val="single" w:sz="4" w:space="0" w:color="auto"/>
                  <w:bottom w:val="single" w:sz="4" w:space="0" w:color="auto"/>
                </w:tcBorders>
              </w:tcPr>
              <w:p w:rsidR="00415820" w:rsidRPr="005872A9" w:rsidRDefault="00415820" w:rsidP="006A2909">
                <w:pPr>
                  <w:pStyle w:val="ListParagraph"/>
                  <w:spacing w:line="288" w:lineRule="auto"/>
                  <w:ind w:left="0"/>
                  <w:jc w:val="both"/>
                  <w:rPr>
                    <w:rFonts w:ascii="Arial" w:hAnsi="Arial" w:cs="Arial"/>
                    <w:sz w:val="20"/>
                  </w:rPr>
                </w:pPr>
                <w:r w:rsidRPr="005872A9">
                  <w:rPr>
                    <w:rStyle w:val="PlaceholderText"/>
                    <w:rFonts w:ascii="Arial" w:hAnsi="Arial" w:cs="Arial"/>
                    <w:sz w:val="18"/>
                    <w:szCs w:val="18"/>
                    <w:shd w:val="clear" w:color="auto" w:fill="DEEAF6" w:themeFill="accent1" w:themeFillTint="33"/>
                  </w:rPr>
                  <w:t>Click or tap here to enter text.</w:t>
                </w:r>
              </w:p>
            </w:tc>
          </w:sdtContent>
        </w:sdt>
      </w:tr>
      <w:tr w:rsidR="002F277C" w:rsidRPr="005872A9" w:rsidTr="00616BD2">
        <w:tc>
          <w:tcPr>
            <w:tcW w:w="1406" w:type="dxa"/>
          </w:tcPr>
          <w:p w:rsidR="002F277C" w:rsidRPr="005872A9" w:rsidRDefault="002F277C" w:rsidP="006A2909">
            <w:pPr>
              <w:pStyle w:val="ListParagraph"/>
              <w:spacing w:line="288" w:lineRule="auto"/>
              <w:ind w:left="0"/>
              <w:jc w:val="both"/>
              <w:rPr>
                <w:rFonts w:ascii="Arial" w:hAnsi="Arial" w:cs="Arial"/>
                <w:sz w:val="20"/>
              </w:rPr>
            </w:pPr>
            <w:r w:rsidRPr="005872A9">
              <w:rPr>
                <w:rFonts w:ascii="Arial" w:hAnsi="Arial" w:cs="Arial"/>
                <w:sz w:val="20"/>
              </w:rPr>
              <w:t>Date:</w:t>
            </w:r>
          </w:p>
        </w:tc>
        <w:sdt>
          <w:sdtPr>
            <w:rPr>
              <w:rFonts w:ascii="Arial" w:hAnsi="Arial" w:cs="Arial"/>
              <w:sz w:val="20"/>
            </w:rPr>
            <w:id w:val="2016959759"/>
            <w:placeholder>
              <w:docPart w:val="886DC483DD944B8DA925BFDDC79FEE93"/>
            </w:placeholder>
            <w:showingPlcHdr/>
            <w:date>
              <w:dateFormat w:val="dd-MM-yy"/>
              <w:lid w:val="en-SG"/>
              <w:storeMappedDataAs w:val="dateTime"/>
              <w:calendar w:val="gregorian"/>
            </w:date>
          </w:sdtPr>
          <w:sdtContent>
            <w:tc>
              <w:tcPr>
                <w:tcW w:w="2421" w:type="dxa"/>
                <w:tcBorders>
                  <w:top w:val="single" w:sz="4" w:space="0" w:color="auto"/>
                  <w:bottom w:val="single" w:sz="4" w:space="0" w:color="auto"/>
                </w:tcBorders>
              </w:tcPr>
              <w:p w:rsidR="002F277C" w:rsidRPr="005872A9" w:rsidRDefault="00262922" w:rsidP="006A2909">
                <w:pPr>
                  <w:pStyle w:val="ListParagraph"/>
                  <w:spacing w:line="288" w:lineRule="auto"/>
                  <w:ind w:left="0"/>
                  <w:jc w:val="both"/>
                  <w:rPr>
                    <w:rFonts w:ascii="Arial" w:hAnsi="Arial" w:cs="Arial"/>
                    <w:sz w:val="20"/>
                  </w:rPr>
                </w:pPr>
                <w:r w:rsidRPr="005872A9">
                  <w:rPr>
                    <w:rStyle w:val="PlaceholderText"/>
                    <w:rFonts w:ascii="Arial" w:hAnsi="Arial" w:cs="Arial"/>
                    <w:sz w:val="18"/>
                    <w:szCs w:val="18"/>
                    <w:shd w:val="clear" w:color="auto" w:fill="DEEAF6" w:themeFill="accent1" w:themeFillTint="33"/>
                  </w:rPr>
                  <w:t>Click or tap to enter a date.</w:t>
                </w:r>
              </w:p>
            </w:tc>
          </w:sdtContent>
        </w:sdt>
        <w:tc>
          <w:tcPr>
            <w:tcW w:w="709" w:type="dxa"/>
          </w:tcPr>
          <w:p w:rsidR="002F277C" w:rsidRPr="005872A9" w:rsidRDefault="002F277C" w:rsidP="006A2909">
            <w:pPr>
              <w:pStyle w:val="ListParagraph"/>
              <w:spacing w:line="288" w:lineRule="auto"/>
              <w:ind w:left="0"/>
              <w:jc w:val="both"/>
              <w:rPr>
                <w:rFonts w:ascii="Arial" w:hAnsi="Arial" w:cs="Arial"/>
                <w:sz w:val="20"/>
              </w:rPr>
            </w:pPr>
          </w:p>
        </w:tc>
        <w:tc>
          <w:tcPr>
            <w:tcW w:w="1406" w:type="dxa"/>
          </w:tcPr>
          <w:p w:rsidR="002F277C" w:rsidRPr="005872A9" w:rsidRDefault="002F277C" w:rsidP="006A2909">
            <w:pPr>
              <w:pStyle w:val="ListParagraph"/>
              <w:spacing w:line="288" w:lineRule="auto"/>
              <w:ind w:left="0"/>
              <w:jc w:val="both"/>
              <w:rPr>
                <w:rFonts w:ascii="Arial" w:hAnsi="Arial" w:cs="Arial"/>
                <w:sz w:val="20"/>
              </w:rPr>
            </w:pPr>
            <w:r w:rsidRPr="005872A9">
              <w:rPr>
                <w:rFonts w:ascii="Arial" w:hAnsi="Arial" w:cs="Arial"/>
                <w:sz w:val="20"/>
              </w:rPr>
              <w:t>Date:</w:t>
            </w:r>
          </w:p>
        </w:tc>
        <w:sdt>
          <w:sdtPr>
            <w:rPr>
              <w:rFonts w:ascii="Arial" w:hAnsi="Arial" w:cs="Arial"/>
              <w:sz w:val="20"/>
            </w:rPr>
            <w:id w:val="844208073"/>
            <w:placeholder>
              <w:docPart w:val="DefaultPlaceholder_-1854013438"/>
            </w:placeholder>
            <w:showingPlcHdr/>
            <w:date>
              <w:dateFormat w:val="dd-MM-yy"/>
              <w:lid w:val="en-SG"/>
              <w:storeMappedDataAs w:val="dateTime"/>
              <w:calendar w:val="gregorian"/>
            </w:date>
          </w:sdtPr>
          <w:sdtContent>
            <w:tc>
              <w:tcPr>
                <w:tcW w:w="2563" w:type="dxa"/>
                <w:tcBorders>
                  <w:top w:val="single" w:sz="4" w:space="0" w:color="auto"/>
                  <w:bottom w:val="single" w:sz="4" w:space="0" w:color="auto"/>
                </w:tcBorders>
              </w:tcPr>
              <w:p w:rsidR="002F277C" w:rsidRPr="005872A9" w:rsidRDefault="00D24B90" w:rsidP="006A2909">
                <w:pPr>
                  <w:pStyle w:val="ListParagraph"/>
                  <w:spacing w:line="288" w:lineRule="auto"/>
                  <w:ind w:left="0"/>
                  <w:jc w:val="both"/>
                  <w:rPr>
                    <w:rFonts w:ascii="Arial" w:hAnsi="Arial" w:cs="Arial"/>
                    <w:sz w:val="20"/>
                  </w:rPr>
                </w:pPr>
                <w:r w:rsidRPr="005872A9">
                  <w:rPr>
                    <w:rStyle w:val="PlaceholderText"/>
                    <w:rFonts w:ascii="Arial" w:hAnsi="Arial" w:cs="Arial"/>
                    <w:sz w:val="18"/>
                    <w:szCs w:val="18"/>
                    <w:shd w:val="clear" w:color="auto" w:fill="DEEAF6" w:themeFill="accent1" w:themeFillTint="33"/>
                  </w:rPr>
                  <w:t>Click or tap to enter a date.</w:t>
                </w:r>
              </w:p>
            </w:tc>
          </w:sdtContent>
        </w:sdt>
      </w:tr>
      <w:tr w:rsidR="002F277C" w:rsidRPr="005872A9" w:rsidTr="00616BD2">
        <w:tc>
          <w:tcPr>
            <w:tcW w:w="1406" w:type="dxa"/>
          </w:tcPr>
          <w:p w:rsidR="002F277C" w:rsidRPr="005872A9" w:rsidRDefault="002F277C" w:rsidP="006A2909">
            <w:pPr>
              <w:pStyle w:val="ListParagraph"/>
              <w:spacing w:line="288" w:lineRule="auto"/>
              <w:ind w:left="0"/>
              <w:jc w:val="both"/>
              <w:rPr>
                <w:rFonts w:ascii="Arial" w:hAnsi="Arial" w:cs="Arial"/>
                <w:sz w:val="20"/>
              </w:rPr>
            </w:pPr>
          </w:p>
        </w:tc>
        <w:tc>
          <w:tcPr>
            <w:tcW w:w="2421" w:type="dxa"/>
            <w:tcBorders>
              <w:top w:val="single" w:sz="4" w:space="0" w:color="auto"/>
            </w:tcBorders>
          </w:tcPr>
          <w:p w:rsidR="002F277C" w:rsidRPr="005872A9" w:rsidRDefault="002F277C" w:rsidP="006A2909">
            <w:pPr>
              <w:pStyle w:val="ListParagraph"/>
              <w:spacing w:line="288" w:lineRule="auto"/>
              <w:ind w:left="0"/>
              <w:jc w:val="both"/>
              <w:rPr>
                <w:rFonts w:ascii="Arial" w:hAnsi="Arial" w:cs="Arial"/>
                <w:sz w:val="20"/>
              </w:rPr>
            </w:pPr>
            <w:r w:rsidRPr="005872A9">
              <w:rPr>
                <w:rFonts w:ascii="Arial" w:hAnsi="Arial" w:cs="Arial"/>
                <w:sz w:val="20"/>
              </w:rPr>
              <w:t>(DD/MM/YYYY)</w:t>
            </w:r>
          </w:p>
        </w:tc>
        <w:tc>
          <w:tcPr>
            <w:tcW w:w="709" w:type="dxa"/>
          </w:tcPr>
          <w:p w:rsidR="002F277C" w:rsidRPr="005872A9" w:rsidRDefault="002F277C" w:rsidP="006A2909">
            <w:pPr>
              <w:pStyle w:val="ListParagraph"/>
              <w:spacing w:line="288" w:lineRule="auto"/>
              <w:ind w:left="0"/>
              <w:jc w:val="both"/>
              <w:rPr>
                <w:rFonts w:ascii="Arial" w:hAnsi="Arial" w:cs="Arial"/>
                <w:sz w:val="20"/>
              </w:rPr>
            </w:pPr>
          </w:p>
        </w:tc>
        <w:tc>
          <w:tcPr>
            <w:tcW w:w="1406" w:type="dxa"/>
          </w:tcPr>
          <w:p w:rsidR="002F277C" w:rsidRPr="005872A9" w:rsidRDefault="002F277C" w:rsidP="006A2909">
            <w:pPr>
              <w:pStyle w:val="ListParagraph"/>
              <w:spacing w:line="288" w:lineRule="auto"/>
              <w:ind w:left="0"/>
              <w:jc w:val="both"/>
              <w:rPr>
                <w:rFonts w:ascii="Arial" w:hAnsi="Arial" w:cs="Arial"/>
                <w:sz w:val="20"/>
              </w:rPr>
            </w:pPr>
          </w:p>
        </w:tc>
        <w:tc>
          <w:tcPr>
            <w:tcW w:w="2563" w:type="dxa"/>
            <w:tcBorders>
              <w:top w:val="single" w:sz="4" w:space="0" w:color="auto"/>
            </w:tcBorders>
          </w:tcPr>
          <w:p w:rsidR="002F277C" w:rsidRPr="005872A9" w:rsidRDefault="002F277C" w:rsidP="006A2909">
            <w:pPr>
              <w:pStyle w:val="ListParagraph"/>
              <w:spacing w:line="288" w:lineRule="auto"/>
              <w:ind w:left="0"/>
              <w:jc w:val="both"/>
              <w:rPr>
                <w:rFonts w:ascii="Arial" w:hAnsi="Arial" w:cs="Arial"/>
                <w:sz w:val="20"/>
              </w:rPr>
            </w:pPr>
            <w:r w:rsidRPr="005872A9">
              <w:rPr>
                <w:rFonts w:ascii="Arial" w:hAnsi="Arial" w:cs="Arial"/>
                <w:sz w:val="20"/>
              </w:rPr>
              <w:t>(DD/MM/YYYY)</w:t>
            </w:r>
          </w:p>
        </w:tc>
      </w:tr>
    </w:tbl>
    <w:p w:rsidR="00415820" w:rsidRPr="005872A9" w:rsidRDefault="00415820" w:rsidP="006A2909">
      <w:pPr>
        <w:spacing w:after="0" w:line="288" w:lineRule="auto"/>
        <w:contextualSpacing/>
        <w:jc w:val="both"/>
        <w:rPr>
          <w:rFonts w:ascii="Arial" w:hAnsi="Arial" w:cs="Arial"/>
          <w:sz w:val="20"/>
        </w:rPr>
      </w:pPr>
    </w:p>
    <w:p w:rsidR="00D70A64" w:rsidRPr="005872A9" w:rsidRDefault="00415820" w:rsidP="006A2909">
      <w:pPr>
        <w:spacing w:after="0" w:line="288" w:lineRule="auto"/>
        <w:contextualSpacing/>
        <w:jc w:val="both"/>
        <w:rPr>
          <w:rFonts w:ascii="Arial" w:hAnsi="Arial" w:cs="Arial"/>
          <w:sz w:val="20"/>
        </w:rPr>
      </w:pPr>
      <w:r w:rsidRPr="005872A9">
        <w:rPr>
          <w:rFonts w:ascii="Arial" w:hAnsi="Arial" w:cs="Arial"/>
          <w:sz w:val="20"/>
        </w:rPr>
        <w:t xml:space="preserve">* To be filled in if the proposed controller is </w:t>
      </w:r>
      <w:r w:rsidR="003204D5" w:rsidRPr="005872A9">
        <w:rPr>
          <w:rFonts w:ascii="Arial" w:hAnsi="Arial" w:cs="Arial"/>
          <w:sz w:val="20"/>
        </w:rPr>
        <w:t>an entity</w:t>
      </w:r>
      <w:r w:rsidR="00331A06" w:rsidRPr="005872A9">
        <w:rPr>
          <w:rFonts w:ascii="Arial" w:hAnsi="Arial" w:cs="Arial"/>
          <w:sz w:val="20"/>
        </w:rPr>
        <w:t>.</w:t>
      </w:r>
    </w:p>
    <w:p w:rsidR="00F54853" w:rsidRPr="005872A9" w:rsidRDefault="00F54853" w:rsidP="006A2909">
      <w:pPr>
        <w:spacing w:after="0" w:line="288" w:lineRule="auto"/>
        <w:contextualSpacing/>
        <w:jc w:val="both"/>
        <w:rPr>
          <w:rFonts w:ascii="Arial" w:hAnsi="Arial" w:cs="Arial"/>
          <w:sz w:val="20"/>
        </w:rPr>
        <w:sectPr w:rsidR="00F54853" w:rsidRPr="005872A9">
          <w:footerReference w:type="default" r:id="rId15"/>
          <w:pgSz w:w="11906" w:h="16838"/>
          <w:pgMar w:top="1440" w:right="1440" w:bottom="1440" w:left="1440" w:header="708" w:footer="708" w:gutter="0"/>
          <w:cols w:space="708"/>
          <w:docGrid w:linePitch="360"/>
        </w:sectPr>
      </w:pPr>
    </w:p>
    <w:p w:rsidR="00D70A64" w:rsidRPr="005872A9" w:rsidRDefault="00D70A64" w:rsidP="006A2909">
      <w:pPr>
        <w:shd w:val="clear" w:color="auto" w:fill="44546A" w:themeFill="text2"/>
        <w:spacing w:after="0" w:line="288" w:lineRule="auto"/>
        <w:contextualSpacing/>
        <w:jc w:val="both"/>
        <w:rPr>
          <w:rFonts w:ascii="Arial" w:hAnsi="Arial" w:cs="Arial"/>
          <w:color w:val="FFFFFF" w:themeColor="background1"/>
          <w:sz w:val="20"/>
        </w:rPr>
      </w:pPr>
      <w:r w:rsidRPr="005872A9">
        <w:rPr>
          <w:rFonts w:ascii="Arial" w:hAnsi="Arial" w:cs="Arial"/>
          <w:color w:val="FFFFFF" w:themeColor="background1"/>
          <w:sz w:val="20"/>
        </w:rPr>
        <w:t xml:space="preserve">ANNEX A: INFORMATION ON </w:t>
      </w:r>
      <w:r w:rsidR="00197E63" w:rsidRPr="005872A9">
        <w:rPr>
          <w:rFonts w:ascii="Arial" w:hAnsi="Arial" w:cs="Arial"/>
          <w:color w:val="FFFFFF" w:themeColor="background1"/>
          <w:sz w:val="20"/>
        </w:rPr>
        <w:t>PROPOSED CONTROLLER OR NEW SUBSTANTIAL SHAREHOLDER WHO IS AN INDIVIDUAL</w:t>
      </w:r>
    </w:p>
    <w:p w:rsidR="00D70A64" w:rsidRPr="005872A9" w:rsidRDefault="00D70A64" w:rsidP="006A2909">
      <w:pPr>
        <w:spacing w:after="0" w:line="288" w:lineRule="auto"/>
        <w:contextualSpacing/>
        <w:jc w:val="both"/>
        <w:rPr>
          <w:rFonts w:ascii="Arial" w:hAnsi="Arial" w:cs="Arial"/>
          <w:sz w:val="20"/>
        </w:rPr>
      </w:pPr>
    </w:p>
    <w:p w:rsidR="00EA5C0D" w:rsidRPr="005872A9" w:rsidRDefault="00EA5C0D" w:rsidP="006A2909">
      <w:pPr>
        <w:spacing w:after="0" w:line="288" w:lineRule="auto"/>
        <w:contextualSpacing/>
        <w:jc w:val="both"/>
        <w:rPr>
          <w:rFonts w:ascii="Arial" w:hAnsi="Arial" w:cs="Arial"/>
          <w:sz w:val="20"/>
        </w:rPr>
      </w:pPr>
      <w:r w:rsidRPr="005872A9">
        <w:rPr>
          <w:rFonts w:ascii="Arial" w:hAnsi="Arial" w:cs="Arial"/>
          <w:sz w:val="20"/>
        </w:rPr>
        <w:t>Complete Annex A by providing informatio</w:t>
      </w:r>
      <w:r w:rsidR="00590B21" w:rsidRPr="005872A9">
        <w:rPr>
          <w:rFonts w:ascii="Arial" w:hAnsi="Arial" w:cs="Arial"/>
          <w:sz w:val="20"/>
        </w:rPr>
        <w:t xml:space="preserve">n on </w:t>
      </w:r>
      <w:proofErr w:type="gramStart"/>
      <w:r w:rsidR="00590B21" w:rsidRPr="005872A9">
        <w:rPr>
          <w:rFonts w:ascii="Arial" w:hAnsi="Arial" w:cs="Arial"/>
          <w:sz w:val="20"/>
        </w:rPr>
        <w:t xml:space="preserve">each </w:t>
      </w:r>
      <w:r w:rsidR="003204D5" w:rsidRPr="005872A9">
        <w:rPr>
          <w:rFonts w:ascii="Arial" w:hAnsi="Arial" w:cs="Arial"/>
          <w:sz w:val="20"/>
        </w:rPr>
        <w:t>individual</w:t>
      </w:r>
      <w:proofErr w:type="gramEnd"/>
      <w:r w:rsidR="00590B21" w:rsidRPr="005872A9">
        <w:rPr>
          <w:rFonts w:ascii="Arial" w:hAnsi="Arial" w:cs="Arial"/>
          <w:sz w:val="20"/>
        </w:rPr>
        <w:t xml:space="preserve"> who</w:t>
      </w:r>
      <w:r w:rsidR="00197E63" w:rsidRPr="005872A9">
        <w:rPr>
          <w:rFonts w:ascii="Arial" w:hAnsi="Arial" w:cs="Arial"/>
          <w:sz w:val="20"/>
        </w:rPr>
        <w:t xml:space="preserve"> is a proposed controller or new substantial shareholder</w:t>
      </w:r>
      <w:r w:rsidRPr="005872A9">
        <w:rPr>
          <w:rFonts w:ascii="Arial" w:hAnsi="Arial" w:cs="Arial"/>
          <w:sz w:val="20"/>
        </w:rPr>
        <w:t>.</w:t>
      </w:r>
    </w:p>
    <w:p w:rsidR="009935C1" w:rsidRPr="005872A9" w:rsidRDefault="009935C1" w:rsidP="006A2909">
      <w:pPr>
        <w:spacing w:after="0" w:line="288" w:lineRule="auto"/>
        <w:contextualSpacing/>
        <w:jc w:val="both"/>
        <w:rPr>
          <w:rFonts w:ascii="Arial" w:hAnsi="Arial" w:cs="Arial"/>
          <w:sz w:val="20"/>
        </w:rPr>
      </w:pPr>
    </w:p>
    <w:tbl>
      <w:tblPr>
        <w:tblStyle w:val="TableGrid"/>
        <w:tblW w:w="0" w:type="auto"/>
        <w:tblLook w:val="04A0" w:firstRow="1" w:lastRow="0" w:firstColumn="1" w:lastColumn="0" w:noHBand="0" w:noVBand="1"/>
      </w:tblPr>
      <w:tblGrid>
        <w:gridCol w:w="3964"/>
        <w:gridCol w:w="5052"/>
      </w:tblGrid>
      <w:tr w:rsidR="009935C1" w:rsidRPr="005872A9" w:rsidTr="00E600F0">
        <w:tc>
          <w:tcPr>
            <w:tcW w:w="3964" w:type="dxa"/>
          </w:tcPr>
          <w:p w:rsidR="009935C1" w:rsidRPr="005872A9" w:rsidRDefault="009935C1" w:rsidP="006A2909">
            <w:pPr>
              <w:spacing w:line="288" w:lineRule="auto"/>
              <w:contextualSpacing/>
              <w:jc w:val="both"/>
              <w:rPr>
                <w:rFonts w:ascii="Arial" w:hAnsi="Arial" w:cs="Arial"/>
                <w:b/>
                <w:sz w:val="18"/>
                <w:szCs w:val="18"/>
              </w:rPr>
            </w:pPr>
            <w:r w:rsidRPr="005872A9">
              <w:rPr>
                <w:rFonts w:ascii="Arial" w:hAnsi="Arial" w:cs="Arial"/>
                <w:b/>
                <w:sz w:val="18"/>
                <w:szCs w:val="18"/>
              </w:rPr>
              <w:t>Name of individual</w:t>
            </w:r>
          </w:p>
        </w:tc>
        <w:tc>
          <w:tcPr>
            <w:tcW w:w="5052" w:type="dxa"/>
            <w:shd w:val="clear" w:color="auto" w:fill="DEEAF6" w:themeFill="accent1" w:themeFillTint="33"/>
          </w:tcPr>
          <w:p w:rsidR="009935C1" w:rsidRPr="005872A9" w:rsidRDefault="00000000" w:rsidP="006A2909">
            <w:pPr>
              <w:spacing w:line="288" w:lineRule="auto"/>
              <w:contextualSpacing/>
              <w:jc w:val="both"/>
              <w:rPr>
                <w:rFonts w:ascii="Arial" w:hAnsi="Arial" w:cs="Arial"/>
                <w:sz w:val="18"/>
                <w:szCs w:val="18"/>
              </w:rPr>
            </w:pPr>
            <w:sdt>
              <w:sdtPr>
                <w:rPr>
                  <w:rFonts w:ascii="Arial" w:hAnsi="Arial" w:cs="Arial"/>
                  <w:sz w:val="18"/>
                  <w:szCs w:val="18"/>
                  <w:lang w:val="en-GB"/>
                </w:rPr>
                <w:id w:val="-1274857544"/>
                <w:placeholder>
                  <w:docPart w:val="4B9D65B16A11499DAA258A451672392D"/>
                </w:placeholder>
                <w:showingPlcHdr/>
              </w:sdtPr>
              <w:sdtContent>
                <w:r w:rsidR="009935C1" w:rsidRPr="005872A9">
                  <w:rPr>
                    <w:rStyle w:val="PlaceholderText"/>
                    <w:rFonts w:ascii="Arial" w:hAnsi="Arial" w:cs="Arial"/>
                    <w:sz w:val="18"/>
                    <w:szCs w:val="18"/>
                  </w:rPr>
                  <w:t>Click here to enter text.</w:t>
                </w:r>
              </w:sdtContent>
            </w:sdt>
          </w:p>
        </w:tc>
      </w:tr>
      <w:tr w:rsidR="00B77068" w:rsidRPr="005872A9" w:rsidTr="00E600F0">
        <w:tc>
          <w:tcPr>
            <w:tcW w:w="3964" w:type="dxa"/>
          </w:tcPr>
          <w:p w:rsidR="00B77068" w:rsidRPr="005872A9" w:rsidRDefault="00B77068" w:rsidP="006A2909">
            <w:pPr>
              <w:spacing w:line="288" w:lineRule="auto"/>
              <w:contextualSpacing/>
              <w:jc w:val="both"/>
              <w:rPr>
                <w:rFonts w:ascii="Arial" w:hAnsi="Arial" w:cs="Arial"/>
                <w:b/>
                <w:sz w:val="18"/>
                <w:szCs w:val="18"/>
              </w:rPr>
            </w:pPr>
            <w:r w:rsidRPr="005872A9">
              <w:rPr>
                <w:rFonts w:ascii="Arial" w:hAnsi="Arial" w:cs="Arial"/>
                <w:b/>
                <w:sz w:val="18"/>
                <w:szCs w:val="18"/>
              </w:rPr>
              <w:t>Full name of individual in foreign language (if any)</w:t>
            </w:r>
          </w:p>
        </w:tc>
        <w:tc>
          <w:tcPr>
            <w:tcW w:w="5052" w:type="dxa"/>
            <w:shd w:val="clear" w:color="auto" w:fill="DEEAF6" w:themeFill="accent1" w:themeFillTint="33"/>
          </w:tcPr>
          <w:p w:rsidR="00B77068" w:rsidRPr="005872A9" w:rsidRDefault="00000000" w:rsidP="006A2909">
            <w:pPr>
              <w:spacing w:line="288" w:lineRule="auto"/>
              <w:contextualSpacing/>
              <w:jc w:val="both"/>
              <w:rPr>
                <w:rFonts w:ascii="Arial" w:hAnsi="Arial" w:cs="Arial"/>
                <w:sz w:val="18"/>
                <w:szCs w:val="18"/>
                <w:lang w:val="en-GB"/>
              </w:rPr>
            </w:pPr>
            <w:sdt>
              <w:sdtPr>
                <w:rPr>
                  <w:rFonts w:ascii="Arial" w:hAnsi="Arial" w:cs="Arial"/>
                  <w:sz w:val="18"/>
                  <w:szCs w:val="18"/>
                  <w:lang w:val="en-GB"/>
                </w:rPr>
                <w:id w:val="-1366208001"/>
                <w:placeholder>
                  <w:docPart w:val="3DA0F9C4B1C4452C978E84565F369637"/>
                </w:placeholder>
                <w:showingPlcHdr/>
              </w:sdtPr>
              <w:sdtContent>
                <w:r w:rsidR="00B77068" w:rsidRPr="005872A9">
                  <w:rPr>
                    <w:rStyle w:val="PlaceholderText"/>
                    <w:rFonts w:ascii="Arial" w:hAnsi="Arial" w:cs="Arial"/>
                    <w:sz w:val="18"/>
                    <w:szCs w:val="18"/>
                  </w:rPr>
                  <w:t>Click here to enter text.</w:t>
                </w:r>
              </w:sdtContent>
            </w:sdt>
          </w:p>
        </w:tc>
      </w:tr>
    </w:tbl>
    <w:p w:rsidR="009935C1" w:rsidRPr="005872A9" w:rsidRDefault="009935C1" w:rsidP="006A2909">
      <w:pPr>
        <w:spacing w:after="0" w:line="288" w:lineRule="auto"/>
        <w:contextualSpacing/>
        <w:jc w:val="both"/>
        <w:rPr>
          <w:rFonts w:ascii="Arial" w:hAnsi="Arial" w:cs="Arial"/>
          <w:sz w:val="20"/>
        </w:rPr>
      </w:pPr>
    </w:p>
    <w:p w:rsidR="009935C1" w:rsidRPr="005872A9" w:rsidRDefault="009935C1" w:rsidP="006A2909">
      <w:pPr>
        <w:pStyle w:val="ListParagraph"/>
        <w:numPr>
          <w:ilvl w:val="0"/>
          <w:numId w:val="9"/>
        </w:numPr>
        <w:spacing w:after="0" w:line="288" w:lineRule="auto"/>
        <w:jc w:val="both"/>
        <w:rPr>
          <w:rFonts w:ascii="Arial" w:hAnsi="Arial" w:cs="Arial"/>
          <w:sz w:val="20"/>
        </w:rPr>
      </w:pPr>
      <w:r w:rsidRPr="005872A9">
        <w:rPr>
          <w:rFonts w:ascii="Arial" w:hAnsi="Arial" w:cs="Arial"/>
          <w:sz w:val="20"/>
        </w:rPr>
        <w:t>Personal particulars</w:t>
      </w:r>
    </w:p>
    <w:tbl>
      <w:tblPr>
        <w:tblStyle w:val="TableGrid"/>
        <w:tblW w:w="8347" w:type="dxa"/>
        <w:tblInd w:w="720" w:type="dxa"/>
        <w:tblLook w:val="04A0" w:firstRow="1" w:lastRow="0" w:firstColumn="1" w:lastColumn="0" w:noHBand="0" w:noVBand="1"/>
      </w:tblPr>
      <w:tblGrid>
        <w:gridCol w:w="2536"/>
        <w:gridCol w:w="1842"/>
        <w:gridCol w:w="3969"/>
      </w:tblGrid>
      <w:tr w:rsidR="009935C1" w:rsidRPr="005872A9" w:rsidTr="00B94208">
        <w:tc>
          <w:tcPr>
            <w:tcW w:w="4378" w:type="dxa"/>
            <w:gridSpan w:val="2"/>
          </w:tcPr>
          <w:p w:rsidR="009935C1" w:rsidRPr="005872A9" w:rsidRDefault="009935C1" w:rsidP="006A2909">
            <w:pPr>
              <w:spacing w:line="288" w:lineRule="auto"/>
              <w:contextualSpacing/>
              <w:jc w:val="both"/>
              <w:rPr>
                <w:rFonts w:ascii="Arial" w:hAnsi="Arial" w:cs="Arial"/>
                <w:b/>
                <w:sz w:val="18"/>
                <w:szCs w:val="18"/>
              </w:rPr>
            </w:pPr>
            <w:r w:rsidRPr="005872A9">
              <w:rPr>
                <w:rFonts w:ascii="Arial" w:hAnsi="Arial" w:cs="Arial"/>
                <w:b/>
                <w:sz w:val="18"/>
                <w:szCs w:val="18"/>
              </w:rPr>
              <w:t>Date of birth (DD/MM/YYYY)</w:t>
            </w:r>
          </w:p>
        </w:tc>
        <w:sdt>
          <w:sdtPr>
            <w:rPr>
              <w:rFonts w:ascii="Arial" w:hAnsi="Arial" w:cs="Arial"/>
              <w:sz w:val="18"/>
              <w:szCs w:val="18"/>
            </w:rPr>
            <w:id w:val="471419453"/>
            <w:placeholder>
              <w:docPart w:val="DefaultPlaceholder_-1854013438"/>
            </w:placeholder>
            <w:showingPlcHdr/>
            <w:date>
              <w:dateFormat w:val="dd-MM-yy"/>
              <w:lid w:val="en-SG"/>
              <w:storeMappedDataAs w:val="dateTime"/>
              <w:calendar w:val="gregorian"/>
            </w:date>
          </w:sdtPr>
          <w:sdtContent>
            <w:tc>
              <w:tcPr>
                <w:tcW w:w="3969" w:type="dxa"/>
                <w:shd w:val="clear" w:color="auto" w:fill="DEEAF6" w:themeFill="accent1" w:themeFillTint="33"/>
              </w:tcPr>
              <w:p w:rsidR="009935C1" w:rsidRPr="005872A9" w:rsidRDefault="00F56CA5" w:rsidP="006A2909">
                <w:pPr>
                  <w:spacing w:line="288" w:lineRule="auto"/>
                  <w:contextualSpacing/>
                  <w:jc w:val="both"/>
                  <w:rPr>
                    <w:rFonts w:ascii="Arial" w:hAnsi="Arial" w:cs="Arial"/>
                    <w:sz w:val="18"/>
                    <w:szCs w:val="18"/>
                  </w:rPr>
                </w:pPr>
                <w:r w:rsidRPr="005872A9">
                  <w:rPr>
                    <w:rStyle w:val="PlaceholderText"/>
                    <w:rFonts w:ascii="Arial" w:hAnsi="Arial" w:cs="Arial"/>
                    <w:sz w:val="18"/>
                    <w:szCs w:val="18"/>
                  </w:rPr>
                  <w:t>Click or tap to enter a date.</w:t>
                </w:r>
              </w:p>
            </w:tc>
          </w:sdtContent>
        </w:sdt>
      </w:tr>
      <w:tr w:rsidR="009935C1" w:rsidRPr="005872A9" w:rsidTr="00B94208">
        <w:tc>
          <w:tcPr>
            <w:tcW w:w="4378" w:type="dxa"/>
            <w:gridSpan w:val="2"/>
          </w:tcPr>
          <w:p w:rsidR="009935C1" w:rsidRPr="005872A9" w:rsidRDefault="009935C1" w:rsidP="006A2909">
            <w:pPr>
              <w:spacing w:line="288" w:lineRule="auto"/>
              <w:contextualSpacing/>
              <w:jc w:val="both"/>
              <w:rPr>
                <w:rFonts w:ascii="Arial" w:hAnsi="Arial" w:cs="Arial"/>
                <w:b/>
                <w:sz w:val="18"/>
                <w:szCs w:val="18"/>
              </w:rPr>
            </w:pPr>
            <w:r w:rsidRPr="005872A9">
              <w:rPr>
                <w:rFonts w:ascii="Arial" w:hAnsi="Arial" w:cs="Arial"/>
                <w:b/>
                <w:sz w:val="18"/>
                <w:szCs w:val="18"/>
              </w:rPr>
              <w:t>Gender</w:t>
            </w:r>
          </w:p>
        </w:tc>
        <w:tc>
          <w:tcPr>
            <w:tcW w:w="3969" w:type="dxa"/>
            <w:shd w:val="clear" w:color="auto" w:fill="DEEAF6" w:themeFill="accent1" w:themeFillTint="33"/>
          </w:tcPr>
          <w:p w:rsidR="009935C1" w:rsidRPr="005872A9" w:rsidRDefault="00000000" w:rsidP="006A2909">
            <w:pPr>
              <w:spacing w:line="288" w:lineRule="auto"/>
              <w:contextualSpacing/>
              <w:jc w:val="both"/>
              <w:rPr>
                <w:rFonts w:ascii="Arial" w:hAnsi="Arial" w:cs="Arial"/>
                <w:sz w:val="18"/>
                <w:szCs w:val="18"/>
              </w:rPr>
            </w:pPr>
            <w:sdt>
              <w:sdtPr>
                <w:rPr>
                  <w:rFonts w:ascii="Arial" w:hAnsi="Arial" w:cs="Arial"/>
                  <w:sz w:val="18"/>
                  <w:szCs w:val="18"/>
                </w:rPr>
                <w:id w:val="1341190784"/>
                <w14:checkbox>
                  <w14:checked w14:val="0"/>
                  <w14:checkedState w14:val="2612" w14:font="MS Gothic"/>
                  <w14:uncheckedState w14:val="2610" w14:font="MS Gothic"/>
                </w14:checkbox>
              </w:sdtPr>
              <w:sdtContent>
                <w:r w:rsidR="009935C1" w:rsidRPr="005872A9">
                  <w:rPr>
                    <w:rFonts w:ascii="Segoe UI Symbol" w:eastAsia="MS Gothic" w:hAnsi="Segoe UI Symbol" w:cs="Segoe UI Symbol"/>
                    <w:sz w:val="18"/>
                    <w:szCs w:val="18"/>
                  </w:rPr>
                  <w:t>☐</w:t>
                </w:r>
              </w:sdtContent>
            </w:sdt>
            <w:r w:rsidR="009935C1" w:rsidRPr="005872A9">
              <w:rPr>
                <w:rFonts w:ascii="Arial" w:hAnsi="Arial" w:cs="Arial"/>
                <w:sz w:val="18"/>
                <w:szCs w:val="18"/>
              </w:rPr>
              <w:t xml:space="preserve"> Male</w:t>
            </w:r>
          </w:p>
          <w:p w:rsidR="009935C1" w:rsidRPr="005872A9" w:rsidRDefault="00000000" w:rsidP="006A2909">
            <w:pPr>
              <w:spacing w:line="288" w:lineRule="auto"/>
              <w:contextualSpacing/>
              <w:jc w:val="both"/>
              <w:rPr>
                <w:rFonts w:ascii="Arial" w:hAnsi="Arial" w:cs="Arial"/>
                <w:sz w:val="18"/>
                <w:szCs w:val="18"/>
              </w:rPr>
            </w:pPr>
            <w:sdt>
              <w:sdtPr>
                <w:rPr>
                  <w:rFonts w:ascii="Arial" w:hAnsi="Arial" w:cs="Arial"/>
                  <w:sz w:val="18"/>
                  <w:szCs w:val="18"/>
                </w:rPr>
                <w:id w:val="-1799594195"/>
                <w14:checkbox>
                  <w14:checked w14:val="0"/>
                  <w14:checkedState w14:val="2612" w14:font="MS Gothic"/>
                  <w14:uncheckedState w14:val="2610" w14:font="MS Gothic"/>
                </w14:checkbox>
              </w:sdtPr>
              <w:sdtContent>
                <w:r w:rsidR="009935C1" w:rsidRPr="005872A9">
                  <w:rPr>
                    <w:rFonts w:ascii="Segoe UI Symbol" w:eastAsia="MS Gothic" w:hAnsi="Segoe UI Symbol" w:cs="Segoe UI Symbol"/>
                    <w:sz w:val="18"/>
                    <w:szCs w:val="18"/>
                  </w:rPr>
                  <w:t>☐</w:t>
                </w:r>
              </w:sdtContent>
            </w:sdt>
            <w:r w:rsidR="009935C1" w:rsidRPr="005872A9">
              <w:rPr>
                <w:rFonts w:ascii="Arial" w:hAnsi="Arial" w:cs="Arial"/>
                <w:sz w:val="18"/>
                <w:szCs w:val="18"/>
              </w:rPr>
              <w:t xml:space="preserve"> Female</w:t>
            </w:r>
          </w:p>
        </w:tc>
      </w:tr>
      <w:tr w:rsidR="009935C1" w:rsidRPr="005872A9" w:rsidTr="00B94208">
        <w:tc>
          <w:tcPr>
            <w:tcW w:w="4378" w:type="dxa"/>
            <w:gridSpan w:val="2"/>
          </w:tcPr>
          <w:p w:rsidR="009935C1" w:rsidRPr="005872A9" w:rsidRDefault="009935C1" w:rsidP="006A2909">
            <w:pPr>
              <w:spacing w:line="288" w:lineRule="auto"/>
              <w:contextualSpacing/>
              <w:jc w:val="both"/>
              <w:rPr>
                <w:rFonts w:ascii="Arial" w:hAnsi="Arial" w:cs="Arial"/>
                <w:b/>
                <w:sz w:val="18"/>
                <w:szCs w:val="18"/>
              </w:rPr>
            </w:pPr>
            <w:r w:rsidRPr="005872A9">
              <w:rPr>
                <w:rFonts w:ascii="Arial" w:hAnsi="Arial" w:cs="Arial"/>
                <w:b/>
                <w:sz w:val="18"/>
                <w:szCs w:val="18"/>
              </w:rPr>
              <w:t>Nationality type</w:t>
            </w:r>
          </w:p>
        </w:tc>
        <w:sdt>
          <w:sdtPr>
            <w:rPr>
              <w:rFonts w:ascii="Arial" w:hAnsi="Arial" w:cs="Arial"/>
              <w:sz w:val="18"/>
              <w:szCs w:val="18"/>
              <w:lang w:val="en-GB"/>
            </w:rPr>
            <w:id w:val="553592377"/>
            <w:placeholder>
              <w:docPart w:val="1BAB08A1C29744D3AAA8881A368D22FA"/>
            </w:placeholder>
            <w:showingPlcHdr/>
            <w:dropDownList>
              <w:listItem w:value="Choose an item."/>
              <w:listItem w:displayText="Singapore Citizen" w:value="Singapore Citizen"/>
              <w:listItem w:displayText="Singapore Permanent Resident" w:value="Singapore Permanent Resident"/>
              <w:listItem w:displayText="Others" w:value="Others"/>
            </w:dropDownList>
          </w:sdtPr>
          <w:sdtContent>
            <w:tc>
              <w:tcPr>
                <w:tcW w:w="3969" w:type="dxa"/>
                <w:shd w:val="clear" w:color="auto" w:fill="DEEAF6" w:themeFill="accent1" w:themeFillTint="33"/>
              </w:tcPr>
              <w:p w:rsidR="009935C1" w:rsidRPr="005872A9" w:rsidRDefault="009935C1" w:rsidP="006A2909">
                <w:pPr>
                  <w:spacing w:line="288" w:lineRule="auto"/>
                  <w:contextualSpacing/>
                  <w:jc w:val="both"/>
                  <w:rPr>
                    <w:rFonts w:ascii="Arial" w:hAnsi="Arial" w:cs="Arial"/>
                    <w:sz w:val="18"/>
                    <w:szCs w:val="18"/>
                  </w:rPr>
                </w:pPr>
                <w:r w:rsidRPr="005872A9">
                  <w:rPr>
                    <w:rStyle w:val="PlaceholderText"/>
                    <w:rFonts w:ascii="Arial" w:hAnsi="Arial" w:cs="Arial"/>
                    <w:sz w:val="18"/>
                    <w:szCs w:val="18"/>
                  </w:rPr>
                  <w:t>Choose an item.</w:t>
                </w:r>
              </w:p>
            </w:tc>
          </w:sdtContent>
        </w:sdt>
      </w:tr>
      <w:tr w:rsidR="009935C1" w:rsidRPr="005872A9" w:rsidTr="00B94208">
        <w:tc>
          <w:tcPr>
            <w:tcW w:w="4378" w:type="dxa"/>
            <w:gridSpan w:val="2"/>
          </w:tcPr>
          <w:p w:rsidR="009935C1" w:rsidRPr="005872A9" w:rsidRDefault="009935C1" w:rsidP="006A2909">
            <w:pPr>
              <w:spacing w:line="288" w:lineRule="auto"/>
              <w:contextualSpacing/>
              <w:jc w:val="both"/>
              <w:rPr>
                <w:rFonts w:ascii="Arial" w:hAnsi="Arial" w:cs="Arial"/>
                <w:b/>
                <w:sz w:val="18"/>
                <w:szCs w:val="18"/>
              </w:rPr>
            </w:pPr>
            <w:r w:rsidRPr="005872A9">
              <w:rPr>
                <w:rFonts w:ascii="Arial" w:hAnsi="Arial" w:cs="Arial"/>
                <w:b/>
                <w:sz w:val="18"/>
                <w:szCs w:val="18"/>
              </w:rPr>
              <w:t>Country of citizenship (for non-Singapore citizens)</w:t>
            </w:r>
          </w:p>
        </w:tc>
        <w:tc>
          <w:tcPr>
            <w:tcW w:w="3969" w:type="dxa"/>
            <w:shd w:val="clear" w:color="auto" w:fill="DEEAF6" w:themeFill="accent1" w:themeFillTint="33"/>
          </w:tcPr>
          <w:p w:rsidR="009935C1" w:rsidRPr="005872A9" w:rsidRDefault="00000000" w:rsidP="006A2909">
            <w:pPr>
              <w:spacing w:line="288" w:lineRule="auto"/>
              <w:contextualSpacing/>
              <w:jc w:val="both"/>
              <w:rPr>
                <w:rFonts w:ascii="Arial" w:hAnsi="Arial" w:cs="Arial"/>
                <w:sz w:val="18"/>
                <w:szCs w:val="18"/>
              </w:rPr>
            </w:pPr>
            <w:sdt>
              <w:sdtPr>
                <w:rPr>
                  <w:rFonts w:ascii="Arial" w:hAnsi="Arial" w:cs="Arial"/>
                  <w:sz w:val="18"/>
                  <w:szCs w:val="18"/>
                  <w:lang w:val="en-GB"/>
                </w:rPr>
                <w:id w:val="-879780571"/>
                <w:placeholder>
                  <w:docPart w:val="1EFF446B7A7D4DE187E2065EC92F478A"/>
                </w:placeholder>
                <w:showingPlcHdr/>
              </w:sdtPr>
              <w:sdtContent>
                <w:r w:rsidR="009935C1" w:rsidRPr="005872A9">
                  <w:rPr>
                    <w:rStyle w:val="PlaceholderText"/>
                    <w:rFonts w:ascii="Arial" w:hAnsi="Arial" w:cs="Arial"/>
                    <w:sz w:val="18"/>
                    <w:szCs w:val="18"/>
                  </w:rPr>
                  <w:t>Click here to enter text.</w:t>
                </w:r>
              </w:sdtContent>
            </w:sdt>
          </w:p>
        </w:tc>
      </w:tr>
      <w:tr w:rsidR="009935C1" w:rsidRPr="005872A9" w:rsidTr="00B94208">
        <w:tc>
          <w:tcPr>
            <w:tcW w:w="4378" w:type="dxa"/>
            <w:gridSpan w:val="2"/>
          </w:tcPr>
          <w:p w:rsidR="009935C1" w:rsidRPr="005872A9" w:rsidRDefault="009935C1" w:rsidP="006A2909">
            <w:pPr>
              <w:spacing w:line="288" w:lineRule="auto"/>
              <w:contextualSpacing/>
              <w:jc w:val="both"/>
              <w:rPr>
                <w:rFonts w:ascii="Arial" w:hAnsi="Arial" w:cs="Arial"/>
                <w:b/>
                <w:sz w:val="18"/>
                <w:szCs w:val="18"/>
              </w:rPr>
            </w:pPr>
            <w:r w:rsidRPr="005872A9">
              <w:rPr>
                <w:rFonts w:ascii="Arial" w:hAnsi="Arial" w:cs="Arial"/>
                <w:b/>
                <w:sz w:val="18"/>
                <w:szCs w:val="18"/>
              </w:rPr>
              <w:t>NRIC no. (for Singapore citizens or permanent residents)</w:t>
            </w:r>
          </w:p>
        </w:tc>
        <w:tc>
          <w:tcPr>
            <w:tcW w:w="3969" w:type="dxa"/>
            <w:shd w:val="clear" w:color="auto" w:fill="DEEAF6" w:themeFill="accent1" w:themeFillTint="33"/>
          </w:tcPr>
          <w:p w:rsidR="009935C1" w:rsidRPr="005872A9" w:rsidRDefault="00000000" w:rsidP="006A2909">
            <w:pPr>
              <w:spacing w:line="288" w:lineRule="auto"/>
              <w:contextualSpacing/>
              <w:jc w:val="both"/>
              <w:rPr>
                <w:rFonts w:ascii="Arial" w:hAnsi="Arial" w:cs="Arial"/>
                <w:sz w:val="18"/>
                <w:szCs w:val="18"/>
              </w:rPr>
            </w:pPr>
            <w:sdt>
              <w:sdtPr>
                <w:rPr>
                  <w:rFonts w:ascii="Arial" w:hAnsi="Arial" w:cs="Arial"/>
                  <w:sz w:val="18"/>
                  <w:szCs w:val="18"/>
                  <w:lang w:val="en-GB"/>
                </w:rPr>
                <w:id w:val="1683315774"/>
                <w:placeholder>
                  <w:docPart w:val="CED0772E4E134FF7B43A8C8B53EC6C76"/>
                </w:placeholder>
                <w:showingPlcHdr/>
              </w:sdtPr>
              <w:sdtContent>
                <w:r w:rsidR="009935C1" w:rsidRPr="005872A9">
                  <w:rPr>
                    <w:rStyle w:val="PlaceholderText"/>
                    <w:rFonts w:ascii="Arial" w:hAnsi="Arial" w:cs="Arial"/>
                    <w:sz w:val="18"/>
                    <w:szCs w:val="18"/>
                  </w:rPr>
                  <w:t>Click here to enter text.</w:t>
                </w:r>
              </w:sdtContent>
            </w:sdt>
          </w:p>
        </w:tc>
      </w:tr>
      <w:tr w:rsidR="009935C1" w:rsidRPr="005872A9" w:rsidTr="00B94208">
        <w:tc>
          <w:tcPr>
            <w:tcW w:w="2536" w:type="dxa"/>
            <w:vMerge w:val="restart"/>
          </w:tcPr>
          <w:p w:rsidR="009935C1" w:rsidRPr="005872A9" w:rsidRDefault="009935C1" w:rsidP="006A2909">
            <w:pPr>
              <w:spacing w:line="288" w:lineRule="auto"/>
              <w:contextualSpacing/>
              <w:jc w:val="both"/>
              <w:rPr>
                <w:rFonts w:ascii="Arial" w:hAnsi="Arial" w:cs="Arial"/>
                <w:b/>
                <w:sz w:val="18"/>
                <w:szCs w:val="18"/>
              </w:rPr>
            </w:pPr>
            <w:r w:rsidRPr="005872A9">
              <w:rPr>
                <w:rFonts w:ascii="Arial" w:hAnsi="Arial" w:cs="Arial"/>
                <w:b/>
                <w:sz w:val="18"/>
                <w:szCs w:val="18"/>
              </w:rPr>
              <w:t>For non-Singapore citizens or non-permanent residents, provide</w:t>
            </w:r>
          </w:p>
        </w:tc>
        <w:tc>
          <w:tcPr>
            <w:tcW w:w="1842" w:type="dxa"/>
          </w:tcPr>
          <w:p w:rsidR="009935C1" w:rsidRPr="005872A9" w:rsidRDefault="009935C1" w:rsidP="006A2909">
            <w:pPr>
              <w:spacing w:line="288" w:lineRule="auto"/>
              <w:contextualSpacing/>
              <w:jc w:val="both"/>
              <w:rPr>
                <w:rFonts w:ascii="Arial" w:hAnsi="Arial" w:cs="Arial"/>
                <w:b/>
                <w:sz w:val="18"/>
                <w:szCs w:val="18"/>
              </w:rPr>
            </w:pPr>
            <w:r w:rsidRPr="005872A9">
              <w:rPr>
                <w:rFonts w:ascii="Arial" w:hAnsi="Arial" w:cs="Arial"/>
                <w:b/>
                <w:sz w:val="18"/>
                <w:szCs w:val="18"/>
              </w:rPr>
              <w:t>FIN no. (if applicable)</w:t>
            </w:r>
          </w:p>
        </w:tc>
        <w:tc>
          <w:tcPr>
            <w:tcW w:w="3969" w:type="dxa"/>
            <w:shd w:val="clear" w:color="auto" w:fill="DEEAF6" w:themeFill="accent1" w:themeFillTint="33"/>
          </w:tcPr>
          <w:p w:rsidR="009935C1" w:rsidRPr="005872A9" w:rsidRDefault="00000000" w:rsidP="006A2909">
            <w:pPr>
              <w:spacing w:line="288" w:lineRule="auto"/>
              <w:contextualSpacing/>
              <w:jc w:val="both"/>
              <w:rPr>
                <w:rFonts w:ascii="Arial" w:hAnsi="Arial" w:cs="Arial"/>
                <w:sz w:val="18"/>
                <w:szCs w:val="18"/>
              </w:rPr>
            </w:pPr>
            <w:sdt>
              <w:sdtPr>
                <w:rPr>
                  <w:rFonts w:ascii="Arial" w:hAnsi="Arial" w:cs="Arial"/>
                  <w:sz w:val="18"/>
                  <w:szCs w:val="18"/>
                  <w:lang w:val="en-GB"/>
                </w:rPr>
                <w:id w:val="-634175243"/>
                <w:placeholder>
                  <w:docPart w:val="779258DA8139421BB3CC48C760A0A3F5"/>
                </w:placeholder>
                <w:showingPlcHdr/>
              </w:sdtPr>
              <w:sdtContent>
                <w:r w:rsidR="009935C1" w:rsidRPr="005872A9">
                  <w:rPr>
                    <w:rStyle w:val="PlaceholderText"/>
                    <w:rFonts w:ascii="Arial" w:hAnsi="Arial" w:cs="Arial"/>
                    <w:sz w:val="18"/>
                    <w:szCs w:val="18"/>
                  </w:rPr>
                  <w:t>Click here to enter text.</w:t>
                </w:r>
              </w:sdtContent>
            </w:sdt>
          </w:p>
        </w:tc>
      </w:tr>
      <w:tr w:rsidR="009935C1" w:rsidRPr="005872A9" w:rsidTr="00B94208">
        <w:tc>
          <w:tcPr>
            <w:tcW w:w="2536" w:type="dxa"/>
            <w:vMerge/>
          </w:tcPr>
          <w:p w:rsidR="009935C1" w:rsidRPr="005872A9" w:rsidRDefault="009935C1" w:rsidP="006A2909">
            <w:pPr>
              <w:spacing w:line="288" w:lineRule="auto"/>
              <w:contextualSpacing/>
              <w:jc w:val="both"/>
              <w:rPr>
                <w:rFonts w:ascii="Arial" w:hAnsi="Arial" w:cs="Arial"/>
                <w:sz w:val="18"/>
                <w:szCs w:val="18"/>
              </w:rPr>
            </w:pPr>
          </w:p>
        </w:tc>
        <w:tc>
          <w:tcPr>
            <w:tcW w:w="1842" w:type="dxa"/>
          </w:tcPr>
          <w:p w:rsidR="009935C1" w:rsidRPr="005872A9" w:rsidRDefault="009935C1" w:rsidP="006A2909">
            <w:pPr>
              <w:spacing w:line="288" w:lineRule="auto"/>
              <w:contextualSpacing/>
              <w:jc w:val="both"/>
              <w:rPr>
                <w:rFonts w:ascii="Arial" w:hAnsi="Arial" w:cs="Arial"/>
                <w:b/>
                <w:sz w:val="18"/>
                <w:szCs w:val="18"/>
              </w:rPr>
            </w:pPr>
            <w:r w:rsidRPr="005872A9">
              <w:rPr>
                <w:rFonts w:ascii="Arial" w:hAnsi="Arial" w:cs="Arial"/>
                <w:b/>
                <w:sz w:val="18"/>
                <w:szCs w:val="18"/>
              </w:rPr>
              <w:t>Passport no.</w:t>
            </w:r>
          </w:p>
        </w:tc>
        <w:tc>
          <w:tcPr>
            <w:tcW w:w="3969" w:type="dxa"/>
            <w:shd w:val="clear" w:color="auto" w:fill="DEEAF6" w:themeFill="accent1" w:themeFillTint="33"/>
          </w:tcPr>
          <w:p w:rsidR="009935C1" w:rsidRPr="005872A9" w:rsidRDefault="00000000" w:rsidP="006A2909">
            <w:pPr>
              <w:spacing w:line="288" w:lineRule="auto"/>
              <w:contextualSpacing/>
              <w:jc w:val="both"/>
              <w:rPr>
                <w:rFonts w:ascii="Arial" w:hAnsi="Arial" w:cs="Arial"/>
                <w:sz w:val="18"/>
                <w:szCs w:val="18"/>
              </w:rPr>
            </w:pPr>
            <w:sdt>
              <w:sdtPr>
                <w:rPr>
                  <w:rFonts w:ascii="Arial" w:hAnsi="Arial" w:cs="Arial"/>
                  <w:sz w:val="18"/>
                  <w:szCs w:val="18"/>
                  <w:lang w:val="en-GB"/>
                </w:rPr>
                <w:id w:val="1619413602"/>
                <w:placeholder>
                  <w:docPart w:val="9FFD4FB86CFF4C1D8DDDE07F62DD5F38"/>
                </w:placeholder>
                <w:showingPlcHdr/>
              </w:sdtPr>
              <w:sdtContent>
                <w:r w:rsidR="009935C1" w:rsidRPr="005872A9">
                  <w:rPr>
                    <w:rStyle w:val="PlaceholderText"/>
                    <w:rFonts w:ascii="Arial" w:hAnsi="Arial" w:cs="Arial"/>
                    <w:sz w:val="18"/>
                    <w:szCs w:val="18"/>
                  </w:rPr>
                  <w:t>Click here to enter text.</w:t>
                </w:r>
              </w:sdtContent>
            </w:sdt>
          </w:p>
        </w:tc>
      </w:tr>
      <w:tr w:rsidR="009935C1" w:rsidRPr="005872A9" w:rsidTr="00B94208">
        <w:tc>
          <w:tcPr>
            <w:tcW w:w="4378" w:type="dxa"/>
            <w:gridSpan w:val="2"/>
          </w:tcPr>
          <w:p w:rsidR="009935C1" w:rsidRPr="005872A9" w:rsidRDefault="009935C1" w:rsidP="006A2909">
            <w:pPr>
              <w:spacing w:line="288" w:lineRule="auto"/>
              <w:contextualSpacing/>
              <w:jc w:val="both"/>
              <w:rPr>
                <w:rFonts w:ascii="Arial" w:hAnsi="Arial" w:cs="Arial"/>
                <w:b/>
                <w:sz w:val="18"/>
                <w:szCs w:val="18"/>
              </w:rPr>
            </w:pPr>
            <w:r w:rsidRPr="005872A9">
              <w:rPr>
                <w:rFonts w:ascii="Arial" w:hAnsi="Arial" w:cs="Arial"/>
                <w:b/>
                <w:sz w:val="18"/>
                <w:szCs w:val="18"/>
              </w:rPr>
              <w:t>Occupation</w:t>
            </w:r>
          </w:p>
        </w:tc>
        <w:tc>
          <w:tcPr>
            <w:tcW w:w="3969" w:type="dxa"/>
            <w:shd w:val="clear" w:color="auto" w:fill="DEEAF6" w:themeFill="accent1" w:themeFillTint="33"/>
          </w:tcPr>
          <w:p w:rsidR="009935C1" w:rsidRPr="005872A9" w:rsidRDefault="00000000" w:rsidP="006A2909">
            <w:pPr>
              <w:spacing w:line="288" w:lineRule="auto"/>
              <w:contextualSpacing/>
              <w:jc w:val="both"/>
              <w:rPr>
                <w:rFonts w:ascii="Arial" w:hAnsi="Arial" w:cs="Arial"/>
                <w:sz w:val="18"/>
                <w:szCs w:val="18"/>
                <w:lang w:val="en-GB"/>
              </w:rPr>
            </w:pPr>
            <w:sdt>
              <w:sdtPr>
                <w:rPr>
                  <w:rFonts w:ascii="Arial" w:hAnsi="Arial" w:cs="Arial"/>
                  <w:sz w:val="18"/>
                  <w:szCs w:val="18"/>
                  <w:lang w:val="en-GB"/>
                </w:rPr>
                <w:id w:val="1516962127"/>
                <w:placeholder>
                  <w:docPart w:val="72D4926776A44163B00950E028A8AE38"/>
                </w:placeholder>
                <w:showingPlcHdr/>
              </w:sdtPr>
              <w:sdtContent>
                <w:r w:rsidR="009935C1" w:rsidRPr="005872A9">
                  <w:rPr>
                    <w:rStyle w:val="PlaceholderText"/>
                    <w:rFonts w:ascii="Arial" w:hAnsi="Arial" w:cs="Arial"/>
                    <w:sz w:val="18"/>
                    <w:szCs w:val="18"/>
                  </w:rPr>
                  <w:t>Click here to enter text.</w:t>
                </w:r>
              </w:sdtContent>
            </w:sdt>
          </w:p>
        </w:tc>
      </w:tr>
    </w:tbl>
    <w:p w:rsidR="009935C1" w:rsidRPr="005872A9" w:rsidRDefault="009935C1" w:rsidP="006A2909">
      <w:pPr>
        <w:pStyle w:val="ListParagraph"/>
        <w:spacing w:after="0" w:line="288" w:lineRule="auto"/>
        <w:jc w:val="both"/>
        <w:rPr>
          <w:rFonts w:ascii="Arial" w:hAnsi="Arial" w:cs="Arial"/>
          <w:sz w:val="20"/>
        </w:rPr>
      </w:pPr>
    </w:p>
    <w:p w:rsidR="009935C1" w:rsidRPr="005872A9" w:rsidRDefault="009935C1" w:rsidP="006A2909">
      <w:pPr>
        <w:pStyle w:val="ListParagraph"/>
        <w:numPr>
          <w:ilvl w:val="0"/>
          <w:numId w:val="9"/>
        </w:numPr>
        <w:spacing w:after="0" w:line="288" w:lineRule="auto"/>
        <w:jc w:val="both"/>
        <w:rPr>
          <w:rFonts w:ascii="Arial" w:hAnsi="Arial" w:cs="Arial"/>
          <w:sz w:val="20"/>
        </w:rPr>
      </w:pPr>
      <w:r w:rsidRPr="005872A9">
        <w:rPr>
          <w:rFonts w:ascii="Arial" w:hAnsi="Arial" w:cs="Arial"/>
          <w:sz w:val="20"/>
        </w:rPr>
        <w:t xml:space="preserve">Set out details of the individual’s employment history during the past 10 years (including periods of part-time employment, unemployment or self-employment). </w:t>
      </w:r>
    </w:p>
    <w:p w:rsidR="009935C1" w:rsidRPr="005872A9" w:rsidRDefault="009935C1" w:rsidP="006A2909">
      <w:pPr>
        <w:pStyle w:val="ListParagraph"/>
        <w:spacing w:after="0" w:line="288" w:lineRule="auto"/>
        <w:jc w:val="both"/>
        <w:rPr>
          <w:rFonts w:ascii="Arial" w:hAnsi="Arial" w:cs="Arial"/>
          <w:sz w:val="20"/>
          <w:szCs w:val="20"/>
        </w:rPr>
      </w:pPr>
      <w:r w:rsidRPr="005872A9">
        <w:rPr>
          <w:rFonts w:ascii="Arial" w:hAnsi="Arial" w:cs="Arial"/>
          <w:sz w:val="20"/>
          <w:szCs w:val="20"/>
        </w:rPr>
        <w:t xml:space="preserve">Complete the table below </w:t>
      </w:r>
      <w:r w:rsidRPr="005872A9">
        <w:rPr>
          <w:rFonts w:ascii="Arial" w:hAnsi="Arial" w:cs="Arial"/>
          <w:sz w:val="20"/>
        </w:rPr>
        <w:t xml:space="preserve">in reverse chronological order, </w:t>
      </w:r>
      <w:r w:rsidRPr="005872A9">
        <w:rPr>
          <w:rFonts w:ascii="Arial" w:hAnsi="Arial" w:cs="Arial"/>
          <w:sz w:val="20"/>
          <w:u w:val="single"/>
        </w:rPr>
        <w:t>starting from the most recent record</w:t>
      </w:r>
      <w:r w:rsidRPr="005872A9">
        <w:rPr>
          <w:rFonts w:ascii="Arial" w:hAnsi="Arial" w:cs="Arial"/>
          <w:sz w:val="20"/>
          <w:szCs w:val="20"/>
        </w:rPr>
        <w:t>:</w:t>
      </w:r>
    </w:p>
    <w:p w:rsidR="009935C1" w:rsidRPr="005872A9" w:rsidRDefault="00000000" w:rsidP="006A2909">
      <w:pPr>
        <w:pStyle w:val="ListParagraph"/>
        <w:spacing w:after="0" w:line="288" w:lineRule="auto"/>
        <w:jc w:val="both"/>
        <w:rPr>
          <w:rFonts w:ascii="Arial" w:hAnsi="Arial" w:cs="Arial"/>
          <w:sz w:val="20"/>
        </w:rPr>
      </w:pPr>
      <w:sdt>
        <w:sdtPr>
          <w:rPr>
            <w:rFonts w:ascii="Arial" w:hAnsi="Arial" w:cs="Arial"/>
            <w:sz w:val="20"/>
          </w:rPr>
          <w:id w:val="1108698826"/>
          <w14:checkbox>
            <w14:checked w14:val="0"/>
            <w14:checkedState w14:val="2612" w14:font="MS Gothic"/>
            <w14:uncheckedState w14:val="2610" w14:font="MS Gothic"/>
          </w14:checkbox>
        </w:sdtPr>
        <w:sdtContent>
          <w:r w:rsidR="009935C1" w:rsidRPr="005872A9">
            <w:rPr>
              <w:rFonts w:ascii="Segoe UI Symbol" w:eastAsia="MS Gothic" w:hAnsi="Segoe UI Symbol" w:cs="Segoe UI Symbol"/>
              <w:sz w:val="20"/>
            </w:rPr>
            <w:t>☐</w:t>
          </w:r>
        </w:sdtContent>
      </w:sdt>
      <w:r w:rsidR="009935C1" w:rsidRPr="005872A9">
        <w:rPr>
          <w:rFonts w:ascii="Arial" w:hAnsi="Arial" w:cs="Arial"/>
          <w:sz w:val="20"/>
        </w:rPr>
        <w:t xml:space="preserve"> Select this if the information has been provided in Form 11 (as requested in question </w:t>
      </w:r>
      <w:r w:rsidR="00E505EE" w:rsidRPr="005872A9">
        <w:rPr>
          <w:rFonts w:ascii="Arial" w:hAnsi="Arial" w:cs="Arial"/>
          <w:sz w:val="20"/>
        </w:rPr>
        <w:t>4.1</w:t>
      </w:r>
      <w:r w:rsidR="009935C1" w:rsidRPr="005872A9">
        <w:rPr>
          <w:rFonts w:ascii="Arial" w:hAnsi="Arial" w:cs="Arial"/>
          <w:sz w:val="20"/>
        </w:rPr>
        <w:t xml:space="preserve"> of this Form)</w:t>
      </w:r>
      <w:r w:rsidR="00B31B4F" w:rsidRPr="005872A9">
        <w:rPr>
          <w:rFonts w:ascii="Arial" w:hAnsi="Arial" w:cs="Arial"/>
          <w:sz w:val="20"/>
        </w:rPr>
        <w:t xml:space="preserve">. </w:t>
      </w:r>
      <w:r w:rsidR="00323687" w:rsidRPr="005872A9">
        <w:rPr>
          <w:rFonts w:ascii="Arial" w:hAnsi="Arial" w:cs="Arial"/>
          <w:sz w:val="20"/>
        </w:rPr>
        <w:t>There is no need to fill in the table below.</w:t>
      </w:r>
    </w:p>
    <w:p w:rsidR="009935C1" w:rsidRPr="005872A9" w:rsidRDefault="009935C1" w:rsidP="006A2909">
      <w:pPr>
        <w:pStyle w:val="ListParagraph"/>
        <w:spacing w:after="0" w:line="288" w:lineRule="auto"/>
        <w:jc w:val="both"/>
        <w:rPr>
          <w:rFonts w:ascii="Arial" w:hAnsi="Arial" w:cs="Arial"/>
          <w:strike/>
          <w:sz w:val="20"/>
        </w:rPr>
      </w:pPr>
    </w:p>
    <w:tbl>
      <w:tblPr>
        <w:tblStyle w:val="TableGrid"/>
        <w:tblW w:w="13592" w:type="dxa"/>
        <w:tblInd w:w="720" w:type="dxa"/>
        <w:tblLayout w:type="fixed"/>
        <w:tblLook w:val="04A0" w:firstRow="1" w:lastRow="0" w:firstColumn="1" w:lastColumn="0" w:noHBand="0" w:noVBand="1"/>
      </w:tblPr>
      <w:tblGrid>
        <w:gridCol w:w="2252"/>
        <w:gridCol w:w="1559"/>
        <w:gridCol w:w="1532"/>
        <w:gridCol w:w="2154"/>
        <w:gridCol w:w="2254"/>
        <w:gridCol w:w="992"/>
        <w:gridCol w:w="993"/>
        <w:gridCol w:w="1856"/>
      </w:tblGrid>
      <w:tr w:rsidR="00FC3401" w:rsidRPr="005872A9" w:rsidTr="00A108A1">
        <w:tc>
          <w:tcPr>
            <w:tcW w:w="2252" w:type="dxa"/>
            <w:vMerge w:val="restart"/>
            <w:shd w:val="clear" w:color="auto" w:fill="F2F2F2" w:themeFill="background1" w:themeFillShade="F2"/>
          </w:tcPr>
          <w:p w:rsidR="00FC3401" w:rsidRPr="005872A9" w:rsidRDefault="00FC3401" w:rsidP="006A2909">
            <w:pPr>
              <w:pStyle w:val="ListParagraph"/>
              <w:spacing w:line="288" w:lineRule="auto"/>
              <w:ind w:left="0"/>
              <w:jc w:val="center"/>
              <w:rPr>
                <w:rFonts w:ascii="Arial" w:hAnsi="Arial" w:cs="Arial"/>
                <w:b/>
                <w:sz w:val="18"/>
                <w:szCs w:val="18"/>
              </w:rPr>
            </w:pPr>
            <w:r w:rsidRPr="005872A9">
              <w:rPr>
                <w:rFonts w:ascii="Arial" w:hAnsi="Arial" w:cs="Arial"/>
                <w:b/>
                <w:sz w:val="18"/>
                <w:szCs w:val="18"/>
              </w:rPr>
              <w:t>Full name of employer/ Country of operation of business (if self-employed, state so)</w:t>
            </w:r>
          </w:p>
        </w:tc>
        <w:tc>
          <w:tcPr>
            <w:tcW w:w="1559" w:type="dxa"/>
            <w:vMerge w:val="restart"/>
            <w:shd w:val="clear" w:color="auto" w:fill="F2F2F2" w:themeFill="background1" w:themeFillShade="F2"/>
          </w:tcPr>
          <w:p w:rsidR="00FC3401" w:rsidRPr="005872A9" w:rsidRDefault="00B31B4F" w:rsidP="006A2909">
            <w:pPr>
              <w:pStyle w:val="ListParagraph"/>
              <w:spacing w:line="288" w:lineRule="auto"/>
              <w:ind w:left="0"/>
              <w:jc w:val="center"/>
              <w:rPr>
                <w:rFonts w:ascii="Arial" w:hAnsi="Arial" w:cs="Arial"/>
                <w:b/>
                <w:bCs/>
                <w:sz w:val="18"/>
                <w:szCs w:val="18"/>
              </w:rPr>
            </w:pPr>
            <w:r w:rsidRPr="005872A9">
              <w:rPr>
                <w:rFonts w:ascii="Arial" w:hAnsi="Arial" w:cs="Arial"/>
                <w:b/>
                <w:sz w:val="18"/>
                <w:szCs w:val="18"/>
              </w:rPr>
              <w:t>Full name of employer in foreign language if it is regulated (if any)</w:t>
            </w:r>
          </w:p>
        </w:tc>
        <w:tc>
          <w:tcPr>
            <w:tcW w:w="1532" w:type="dxa"/>
            <w:vMerge w:val="restart"/>
            <w:shd w:val="clear" w:color="auto" w:fill="F2F2F2" w:themeFill="background1" w:themeFillShade="F2"/>
          </w:tcPr>
          <w:p w:rsidR="00FC3401" w:rsidRPr="005872A9" w:rsidRDefault="00FC3401" w:rsidP="006A2909">
            <w:pPr>
              <w:autoSpaceDE w:val="0"/>
              <w:autoSpaceDN w:val="0"/>
              <w:adjustRightInd w:val="0"/>
              <w:spacing w:line="288" w:lineRule="auto"/>
              <w:jc w:val="center"/>
              <w:rPr>
                <w:rFonts w:ascii="Arial" w:hAnsi="Arial" w:cs="Arial"/>
                <w:b/>
                <w:sz w:val="18"/>
                <w:szCs w:val="18"/>
              </w:rPr>
            </w:pPr>
            <w:r w:rsidRPr="005872A9">
              <w:rPr>
                <w:rFonts w:ascii="Arial" w:hAnsi="Arial" w:cs="Arial"/>
                <w:b/>
                <w:bCs/>
                <w:sz w:val="18"/>
                <w:szCs w:val="18"/>
              </w:rPr>
              <w:t>Nature of business of employer</w:t>
            </w:r>
          </w:p>
        </w:tc>
        <w:tc>
          <w:tcPr>
            <w:tcW w:w="2154" w:type="dxa"/>
            <w:vMerge w:val="restart"/>
            <w:shd w:val="clear" w:color="auto" w:fill="F2F2F2" w:themeFill="background1" w:themeFillShade="F2"/>
          </w:tcPr>
          <w:p w:rsidR="00FC3401" w:rsidRPr="005872A9" w:rsidRDefault="00FC3401" w:rsidP="006A2909">
            <w:pPr>
              <w:autoSpaceDE w:val="0"/>
              <w:autoSpaceDN w:val="0"/>
              <w:adjustRightInd w:val="0"/>
              <w:spacing w:line="288" w:lineRule="auto"/>
              <w:jc w:val="center"/>
              <w:rPr>
                <w:rFonts w:ascii="Arial" w:hAnsi="Arial" w:cs="Arial"/>
                <w:b/>
                <w:sz w:val="18"/>
                <w:szCs w:val="18"/>
              </w:rPr>
            </w:pPr>
            <w:r w:rsidRPr="005872A9">
              <w:rPr>
                <w:rFonts w:ascii="Arial" w:hAnsi="Arial" w:cs="Arial"/>
                <w:b/>
                <w:bCs/>
                <w:sz w:val="18"/>
                <w:szCs w:val="18"/>
              </w:rPr>
              <w:t>Designation and department</w:t>
            </w:r>
          </w:p>
        </w:tc>
        <w:tc>
          <w:tcPr>
            <w:tcW w:w="2254" w:type="dxa"/>
            <w:vMerge w:val="restart"/>
            <w:shd w:val="clear" w:color="auto" w:fill="F2F2F2" w:themeFill="background1" w:themeFillShade="F2"/>
          </w:tcPr>
          <w:p w:rsidR="00FC3401" w:rsidRPr="005872A9" w:rsidRDefault="00FC3401" w:rsidP="006A2909">
            <w:pPr>
              <w:autoSpaceDE w:val="0"/>
              <w:autoSpaceDN w:val="0"/>
              <w:adjustRightInd w:val="0"/>
              <w:spacing w:line="288" w:lineRule="auto"/>
              <w:jc w:val="center"/>
              <w:rPr>
                <w:rFonts w:ascii="Arial" w:hAnsi="Arial" w:cs="Arial"/>
                <w:b/>
                <w:sz w:val="18"/>
                <w:szCs w:val="18"/>
              </w:rPr>
            </w:pPr>
            <w:r w:rsidRPr="005872A9">
              <w:rPr>
                <w:rFonts w:ascii="Arial" w:hAnsi="Arial" w:cs="Arial"/>
                <w:b/>
                <w:bCs/>
                <w:sz w:val="18"/>
                <w:szCs w:val="18"/>
              </w:rPr>
              <w:t>Brief description of duties</w:t>
            </w:r>
          </w:p>
        </w:tc>
        <w:tc>
          <w:tcPr>
            <w:tcW w:w="1985" w:type="dxa"/>
            <w:gridSpan w:val="2"/>
            <w:shd w:val="clear" w:color="auto" w:fill="F2F2F2" w:themeFill="background1" w:themeFillShade="F2"/>
          </w:tcPr>
          <w:p w:rsidR="00FC3401" w:rsidRPr="005872A9" w:rsidRDefault="00FC3401" w:rsidP="006A2909">
            <w:pPr>
              <w:pStyle w:val="ListParagraph"/>
              <w:spacing w:line="288" w:lineRule="auto"/>
              <w:ind w:left="0"/>
              <w:jc w:val="center"/>
              <w:rPr>
                <w:rFonts w:ascii="Arial" w:hAnsi="Arial" w:cs="Arial"/>
                <w:b/>
                <w:sz w:val="18"/>
                <w:szCs w:val="18"/>
              </w:rPr>
            </w:pPr>
            <w:r w:rsidRPr="005872A9">
              <w:rPr>
                <w:rFonts w:ascii="Arial" w:hAnsi="Arial" w:cs="Arial"/>
                <w:b/>
                <w:sz w:val="18"/>
                <w:szCs w:val="18"/>
              </w:rPr>
              <w:t>Period (MM/YYYY)</w:t>
            </w:r>
          </w:p>
        </w:tc>
        <w:tc>
          <w:tcPr>
            <w:tcW w:w="1856" w:type="dxa"/>
            <w:vMerge w:val="restart"/>
            <w:shd w:val="clear" w:color="auto" w:fill="F2F2F2" w:themeFill="background1" w:themeFillShade="F2"/>
          </w:tcPr>
          <w:p w:rsidR="00FC3401" w:rsidRPr="005872A9" w:rsidRDefault="00FC3401" w:rsidP="006A2909">
            <w:pPr>
              <w:pStyle w:val="ListParagraph"/>
              <w:spacing w:line="288" w:lineRule="auto"/>
              <w:ind w:left="0"/>
              <w:jc w:val="center"/>
              <w:rPr>
                <w:rFonts w:ascii="Arial" w:hAnsi="Arial" w:cs="Arial"/>
                <w:b/>
                <w:sz w:val="18"/>
                <w:szCs w:val="18"/>
              </w:rPr>
            </w:pPr>
            <w:r w:rsidRPr="005872A9">
              <w:rPr>
                <w:rFonts w:ascii="Arial" w:hAnsi="Arial" w:cs="Arial"/>
                <w:b/>
                <w:sz w:val="18"/>
                <w:szCs w:val="18"/>
              </w:rPr>
              <w:t xml:space="preserve">Regulator that individual </w:t>
            </w:r>
            <w:r w:rsidR="00115A4E" w:rsidRPr="005872A9">
              <w:rPr>
                <w:rFonts w:ascii="Arial" w:hAnsi="Arial" w:cs="Arial"/>
                <w:b/>
                <w:sz w:val="18"/>
                <w:szCs w:val="18"/>
              </w:rPr>
              <w:t>is/</w:t>
            </w:r>
            <w:r w:rsidRPr="005872A9">
              <w:rPr>
                <w:rFonts w:ascii="Arial" w:hAnsi="Arial" w:cs="Arial"/>
                <w:b/>
                <w:sz w:val="18"/>
                <w:szCs w:val="18"/>
              </w:rPr>
              <w:t>was licensed, registered or approved by</w:t>
            </w:r>
            <w:r w:rsidR="00115A4E" w:rsidRPr="005872A9">
              <w:rPr>
                <w:rFonts w:ascii="Arial" w:hAnsi="Arial" w:cs="Arial"/>
                <w:b/>
                <w:sz w:val="18"/>
                <w:szCs w:val="18"/>
              </w:rPr>
              <w:t>, if applicable</w:t>
            </w:r>
          </w:p>
        </w:tc>
      </w:tr>
      <w:tr w:rsidR="00FC3401" w:rsidRPr="005872A9" w:rsidTr="00A108A1">
        <w:tc>
          <w:tcPr>
            <w:tcW w:w="2252" w:type="dxa"/>
            <w:vMerge/>
            <w:shd w:val="clear" w:color="auto" w:fill="F2F2F2" w:themeFill="background1" w:themeFillShade="F2"/>
          </w:tcPr>
          <w:p w:rsidR="00FC3401" w:rsidRPr="005872A9" w:rsidRDefault="00FC3401" w:rsidP="006A2909">
            <w:pPr>
              <w:pStyle w:val="ListParagraph"/>
              <w:spacing w:line="288" w:lineRule="auto"/>
              <w:ind w:left="0"/>
              <w:jc w:val="center"/>
              <w:rPr>
                <w:rFonts w:ascii="Arial" w:hAnsi="Arial" w:cs="Arial"/>
                <w:b/>
                <w:sz w:val="18"/>
                <w:szCs w:val="18"/>
              </w:rPr>
            </w:pPr>
          </w:p>
        </w:tc>
        <w:tc>
          <w:tcPr>
            <w:tcW w:w="1559" w:type="dxa"/>
            <w:vMerge/>
            <w:shd w:val="clear" w:color="auto" w:fill="F2F2F2" w:themeFill="background1" w:themeFillShade="F2"/>
          </w:tcPr>
          <w:p w:rsidR="00FC3401" w:rsidRPr="005872A9" w:rsidRDefault="00FC3401" w:rsidP="006A2909">
            <w:pPr>
              <w:pStyle w:val="ListParagraph"/>
              <w:spacing w:line="288" w:lineRule="auto"/>
              <w:ind w:left="0"/>
              <w:jc w:val="center"/>
              <w:rPr>
                <w:rFonts w:ascii="Arial" w:hAnsi="Arial" w:cs="Arial"/>
                <w:b/>
                <w:sz w:val="18"/>
                <w:szCs w:val="18"/>
              </w:rPr>
            </w:pPr>
          </w:p>
        </w:tc>
        <w:tc>
          <w:tcPr>
            <w:tcW w:w="1532" w:type="dxa"/>
            <w:vMerge/>
            <w:shd w:val="clear" w:color="auto" w:fill="F2F2F2" w:themeFill="background1" w:themeFillShade="F2"/>
          </w:tcPr>
          <w:p w:rsidR="00FC3401" w:rsidRPr="005872A9" w:rsidRDefault="00FC3401" w:rsidP="006A2909">
            <w:pPr>
              <w:pStyle w:val="ListParagraph"/>
              <w:spacing w:line="288" w:lineRule="auto"/>
              <w:ind w:left="0"/>
              <w:jc w:val="center"/>
              <w:rPr>
                <w:rFonts w:ascii="Arial" w:hAnsi="Arial" w:cs="Arial"/>
                <w:b/>
                <w:sz w:val="18"/>
                <w:szCs w:val="18"/>
              </w:rPr>
            </w:pPr>
          </w:p>
        </w:tc>
        <w:tc>
          <w:tcPr>
            <w:tcW w:w="2154" w:type="dxa"/>
            <w:vMerge/>
            <w:shd w:val="clear" w:color="auto" w:fill="F2F2F2" w:themeFill="background1" w:themeFillShade="F2"/>
          </w:tcPr>
          <w:p w:rsidR="00FC3401" w:rsidRPr="005872A9" w:rsidRDefault="00FC3401" w:rsidP="006A2909">
            <w:pPr>
              <w:pStyle w:val="ListParagraph"/>
              <w:spacing w:line="288" w:lineRule="auto"/>
              <w:ind w:left="0"/>
              <w:jc w:val="center"/>
              <w:rPr>
                <w:rFonts w:ascii="Arial" w:hAnsi="Arial" w:cs="Arial"/>
                <w:b/>
                <w:sz w:val="18"/>
                <w:szCs w:val="18"/>
              </w:rPr>
            </w:pPr>
          </w:p>
        </w:tc>
        <w:tc>
          <w:tcPr>
            <w:tcW w:w="2254" w:type="dxa"/>
            <w:vMerge/>
            <w:shd w:val="clear" w:color="auto" w:fill="F2F2F2" w:themeFill="background1" w:themeFillShade="F2"/>
          </w:tcPr>
          <w:p w:rsidR="00FC3401" w:rsidRPr="005872A9" w:rsidRDefault="00FC3401" w:rsidP="006A2909">
            <w:pPr>
              <w:pStyle w:val="ListParagraph"/>
              <w:spacing w:line="288" w:lineRule="auto"/>
              <w:ind w:left="0"/>
              <w:jc w:val="center"/>
              <w:rPr>
                <w:rFonts w:ascii="Arial" w:hAnsi="Arial" w:cs="Arial"/>
                <w:b/>
                <w:sz w:val="18"/>
                <w:szCs w:val="18"/>
              </w:rPr>
            </w:pPr>
          </w:p>
        </w:tc>
        <w:tc>
          <w:tcPr>
            <w:tcW w:w="992" w:type="dxa"/>
            <w:shd w:val="clear" w:color="auto" w:fill="F2F2F2" w:themeFill="background1" w:themeFillShade="F2"/>
          </w:tcPr>
          <w:p w:rsidR="00FC3401" w:rsidRPr="005872A9" w:rsidRDefault="00FC3401" w:rsidP="006A2909">
            <w:pPr>
              <w:pStyle w:val="ListParagraph"/>
              <w:spacing w:line="288" w:lineRule="auto"/>
              <w:ind w:left="0"/>
              <w:jc w:val="center"/>
              <w:rPr>
                <w:rFonts w:ascii="Arial" w:hAnsi="Arial" w:cs="Arial"/>
                <w:b/>
                <w:sz w:val="18"/>
                <w:szCs w:val="18"/>
              </w:rPr>
            </w:pPr>
            <w:r w:rsidRPr="005872A9">
              <w:rPr>
                <w:rFonts w:ascii="Arial" w:hAnsi="Arial" w:cs="Arial"/>
                <w:b/>
                <w:sz w:val="18"/>
                <w:szCs w:val="18"/>
              </w:rPr>
              <w:t>From</w:t>
            </w:r>
          </w:p>
        </w:tc>
        <w:tc>
          <w:tcPr>
            <w:tcW w:w="993" w:type="dxa"/>
            <w:shd w:val="clear" w:color="auto" w:fill="F2F2F2" w:themeFill="background1" w:themeFillShade="F2"/>
          </w:tcPr>
          <w:p w:rsidR="00FC3401" w:rsidRPr="005872A9" w:rsidRDefault="00FC3401" w:rsidP="006A2909">
            <w:pPr>
              <w:pStyle w:val="ListParagraph"/>
              <w:spacing w:line="288" w:lineRule="auto"/>
              <w:ind w:left="0"/>
              <w:jc w:val="center"/>
              <w:rPr>
                <w:rFonts w:ascii="Arial" w:hAnsi="Arial" w:cs="Arial"/>
                <w:b/>
                <w:sz w:val="18"/>
                <w:szCs w:val="18"/>
              </w:rPr>
            </w:pPr>
            <w:r w:rsidRPr="005872A9">
              <w:rPr>
                <w:rFonts w:ascii="Arial" w:hAnsi="Arial" w:cs="Arial"/>
                <w:b/>
                <w:sz w:val="18"/>
                <w:szCs w:val="18"/>
              </w:rPr>
              <w:t>To</w:t>
            </w:r>
          </w:p>
        </w:tc>
        <w:tc>
          <w:tcPr>
            <w:tcW w:w="1856" w:type="dxa"/>
            <w:vMerge/>
            <w:shd w:val="clear" w:color="auto" w:fill="F2F2F2" w:themeFill="background1" w:themeFillShade="F2"/>
          </w:tcPr>
          <w:p w:rsidR="00FC3401" w:rsidRPr="005872A9" w:rsidRDefault="00FC3401" w:rsidP="006A2909">
            <w:pPr>
              <w:pStyle w:val="ListParagraph"/>
              <w:spacing w:line="288" w:lineRule="auto"/>
              <w:ind w:left="0"/>
              <w:jc w:val="center"/>
              <w:rPr>
                <w:rFonts w:ascii="Arial" w:hAnsi="Arial" w:cs="Arial"/>
                <w:b/>
                <w:sz w:val="18"/>
                <w:szCs w:val="18"/>
              </w:rPr>
            </w:pPr>
          </w:p>
        </w:tc>
      </w:tr>
      <w:sdt>
        <w:sdtPr>
          <w:rPr>
            <w:rFonts w:ascii="Arial" w:hAnsi="Arial" w:cs="Arial"/>
            <w:sz w:val="18"/>
            <w:szCs w:val="18"/>
            <w:lang w:val="en-GB"/>
          </w:rPr>
          <w:id w:val="223185334"/>
          <w15:repeatingSection/>
        </w:sdtPr>
        <w:sdtContent>
          <w:sdt>
            <w:sdtPr>
              <w:rPr>
                <w:rFonts w:ascii="Arial" w:hAnsi="Arial" w:cs="Arial"/>
                <w:sz w:val="18"/>
                <w:szCs w:val="18"/>
                <w:lang w:val="en-GB"/>
              </w:rPr>
              <w:id w:val="1599836202"/>
              <w:placeholder>
                <w:docPart w:val="83368A8E09C942EA8A6CE6E930196F3C"/>
              </w:placeholder>
              <w15:repeatingSectionItem/>
            </w:sdtPr>
            <w:sdtContent>
              <w:tr w:rsidR="00FC3401" w:rsidRPr="005872A9" w:rsidTr="00A108A1">
                <w:tc>
                  <w:tcPr>
                    <w:tcW w:w="2252" w:type="dxa"/>
                    <w:shd w:val="clear" w:color="auto" w:fill="DEEAF6" w:themeFill="accent1" w:themeFillTint="33"/>
                  </w:tcPr>
                  <w:p w:rsidR="00FC3401" w:rsidRPr="005872A9" w:rsidRDefault="00000000" w:rsidP="006A2909">
                    <w:pPr>
                      <w:pStyle w:val="ListParagraph"/>
                      <w:spacing w:line="288" w:lineRule="auto"/>
                      <w:ind w:left="0"/>
                      <w:jc w:val="both"/>
                      <w:rPr>
                        <w:rFonts w:ascii="Arial" w:hAnsi="Arial" w:cs="Arial"/>
                        <w:sz w:val="18"/>
                        <w:szCs w:val="18"/>
                      </w:rPr>
                    </w:pPr>
                    <w:sdt>
                      <w:sdtPr>
                        <w:rPr>
                          <w:rFonts w:ascii="Arial" w:hAnsi="Arial" w:cs="Arial"/>
                          <w:sz w:val="18"/>
                          <w:szCs w:val="18"/>
                          <w:lang w:val="en-GB"/>
                        </w:rPr>
                        <w:id w:val="-407852764"/>
                        <w:placeholder>
                          <w:docPart w:val="2A839E166E424F659AF9E0541B79441B"/>
                        </w:placeholder>
                        <w:showingPlcHdr/>
                      </w:sdtPr>
                      <w:sdtContent>
                        <w:r w:rsidR="00FC3401" w:rsidRPr="005872A9">
                          <w:rPr>
                            <w:rStyle w:val="PlaceholderText"/>
                            <w:rFonts w:ascii="Arial" w:hAnsi="Arial" w:cs="Arial"/>
                            <w:sz w:val="18"/>
                            <w:szCs w:val="18"/>
                          </w:rPr>
                          <w:t>Click here to enter text.</w:t>
                        </w:r>
                      </w:sdtContent>
                    </w:sdt>
                  </w:p>
                </w:tc>
                <w:tc>
                  <w:tcPr>
                    <w:tcW w:w="1559" w:type="dxa"/>
                    <w:shd w:val="clear" w:color="auto" w:fill="DEEAF6" w:themeFill="accent1" w:themeFillTint="33"/>
                  </w:tcPr>
                  <w:p w:rsidR="00FC3401" w:rsidRPr="005872A9" w:rsidRDefault="00000000" w:rsidP="006A2909">
                    <w:pPr>
                      <w:pStyle w:val="ListParagraph"/>
                      <w:spacing w:line="288" w:lineRule="auto"/>
                      <w:ind w:left="0"/>
                      <w:jc w:val="both"/>
                      <w:rPr>
                        <w:rFonts w:ascii="Arial" w:hAnsi="Arial" w:cs="Arial"/>
                        <w:sz w:val="18"/>
                        <w:szCs w:val="18"/>
                        <w:lang w:val="en-GB"/>
                      </w:rPr>
                    </w:pPr>
                    <w:sdt>
                      <w:sdtPr>
                        <w:rPr>
                          <w:rFonts w:ascii="Arial" w:hAnsi="Arial" w:cs="Arial"/>
                          <w:sz w:val="18"/>
                          <w:szCs w:val="18"/>
                          <w:lang w:val="en-GB"/>
                        </w:rPr>
                        <w:id w:val="-72661614"/>
                        <w:placeholder>
                          <w:docPart w:val="98BDD706B1854C7784E82CB9373A1843"/>
                        </w:placeholder>
                        <w:showingPlcHdr/>
                      </w:sdtPr>
                      <w:sdtContent>
                        <w:r w:rsidR="00A108A1" w:rsidRPr="005872A9">
                          <w:rPr>
                            <w:rStyle w:val="PlaceholderText"/>
                            <w:rFonts w:ascii="Arial" w:hAnsi="Arial" w:cs="Arial"/>
                            <w:sz w:val="18"/>
                            <w:szCs w:val="18"/>
                          </w:rPr>
                          <w:t>Click here to enter text.</w:t>
                        </w:r>
                      </w:sdtContent>
                    </w:sdt>
                  </w:p>
                </w:tc>
                <w:tc>
                  <w:tcPr>
                    <w:tcW w:w="1532" w:type="dxa"/>
                    <w:shd w:val="clear" w:color="auto" w:fill="DEEAF6" w:themeFill="accent1" w:themeFillTint="33"/>
                  </w:tcPr>
                  <w:p w:rsidR="00FC3401" w:rsidRPr="005872A9" w:rsidRDefault="00000000" w:rsidP="006A2909">
                    <w:pPr>
                      <w:pStyle w:val="ListParagraph"/>
                      <w:spacing w:line="288" w:lineRule="auto"/>
                      <w:ind w:left="0"/>
                      <w:jc w:val="both"/>
                      <w:rPr>
                        <w:rFonts w:ascii="Arial" w:hAnsi="Arial" w:cs="Arial"/>
                        <w:sz w:val="18"/>
                        <w:szCs w:val="18"/>
                      </w:rPr>
                    </w:pPr>
                    <w:sdt>
                      <w:sdtPr>
                        <w:rPr>
                          <w:rFonts w:ascii="Arial" w:hAnsi="Arial" w:cs="Arial"/>
                          <w:sz w:val="18"/>
                          <w:szCs w:val="18"/>
                          <w:lang w:val="en-GB"/>
                        </w:rPr>
                        <w:id w:val="570850172"/>
                        <w:placeholder>
                          <w:docPart w:val="E0C954DF80364993BF8E1135703E2460"/>
                        </w:placeholder>
                        <w:showingPlcHdr/>
                      </w:sdtPr>
                      <w:sdtContent>
                        <w:r w:rsidR="00FC3401" w:rsidRPr="005872A9">
                          <w:rPr>
                            <w:rStyle w:val="PlaceholderText"/>
                            <w:rFonts w:ascii="Arial" w:hAnsi="Arial" w:cs="Arial"/>
                            <w:sz w:val="18"/>
                            <w:szCs w:val="18"/>
                          </w:rPr>
                          <w:t>Click here to enter text.</w:t>
                        </w:r>
                      </w:sdtContent>
                    </w:sdt>
                  </w:p>
                </w:tc>
                <w:tc>
                  <w:tcPr>
                    <w:tcW w:w="2154" w:type="dxa"/>
                    <w:shd w:val="clear" w:color="auto" w:fill="DEEAF6" w:themeFill="accent1" w:themeFillTint="33"/>
                  </w:tcPr>
                  <w:p w:rsidR="00FC3401" w:rsidRPr="005872A9" w:rsidRDefault="00000000" w:rsidP="006A2909">
                    <w:pPr>
                      <w:pStyle w:val="ListParagraph"/>
                      <w:spacing w:line="288" w:lineRule="auto"/>
                      <w:ind w:left="0"/>
                      <w:jc w:val="both"/>
                      <w:rPr>
                        <w:rFonts w:ascii="Arial" w:hAnsi="Arial" w:cs="Arial"/>
                        <w:sz w:val="18"/>
                        <w:szCs w:val="18"/>
                      </w:rPr>
                    </w:pPr>
                    <w:sdt>
                      <w:sdtPr>
                        <w:rPr>
                          <w:rFonts w:ascii="Arial" w:hAnsi="Arial" w:cs="Arial"/>
                          <w:sz w:val="18"/>
                          <w:szCs w:val="18"/>
                          <w:lang w:val="en-GB"/>
                        </w:rPr>
                        <w:id w:val="-1300839092"/>
                        <w:placeholder>
                          <w:docPart w:val="39A0D780D92F48EDADC3C67CDCE1E82D"/>
                        </w:placeholder>
                        <w:showingPlcHdr/>
                      </w:sdtPr>
                      <w:sdtContent>
                        <w:r w:rsidR="00FC3401" w:rsidRPr="005872A9">
                          <w:rPr>
                            <w:rStyle w:val="PlaceholderText"/>
                            <w:rFonts w:ascii="Arial" w:hAnsi="Arial" w:cs="Arial"/>
                            <w:sz w:val="18"/>
                            <w:szCs w:val="18"/>
                          </w:rPr>
                          <w:t>Click here to enter text.</w:t>
                        </w:r>
                      </w:sdtContent>
                    </w:sdt>
                  </w:p>
                </w:tc>
                <w:tc>
                  <w:tcPr>
                    <w:tcW w:w="2254" w:type="dxa"/>
                    <w:shd w:val="clear" w:color="auto" w:fill="DEEAF6" w:themeFill="accent1" w:themeFillTint="33"/>
                  </w:tcPr>
                  <w:p w:rsidR="00FC3401" w:rsidRPr="005872A9" w:rsidRDefault="00000000" w:rsidP="006A2909">
                    <w:pPr>
                      <w:pStyle w:val="ListParagraph"/>
                      <w:spacing w:line="288" w:lineRule="auto"/>
                      <w:ind w:left="0"/>
                      <w:jc w:val="both"/>
                      <w:rPr>
                        <w:rFonts w:ascii="Arial" w:hAnsi="Arial" w:cs="Arial"/>
                        <w:sz w:val="18"/>
                        <w:szCs w:val="18"/>
                      </w:rPr>
                    </w:pPr>
                    <w:sdt>
                      <w:sdtPr>
                        <w:rPr>
                          <w:rFonts w:ascii="Arial" w:hAnsi="Arial" w:cs="Arial"/>
                          <w:sz w:val="18"/>
                          <w:szCs w:val="18"/>
                          <w:lang w:val="en-GB"/>
                        </w:rPr>
                        <w:id w:val="1252625879"/>
                        <w:placeholder>
                          <w:docPart w:val="1DE21832D828460A9026811435BD672B"/>
                        </w:placeholder>
                        <w:showingPlcHdr/>
                      </w:sdtPr>
                      <w:sdtContent>
                        <w:r w:rsidR="00FC3401" w:rsidRPr="005872A9">
                          <w:rPr>
                            <w:rStyle w:val="PlaceholderText"/>
                            <w:rFonts w:ascii="Arial" w:hAnsi="Arial" w:cs="Arial"/>
                            <w:sz w:val="18"/>
                            <w:szCs w:val="18"/>
                          </w:rPr>
                          <w:t>Click here to enter text.</w:t>
                        </w:r>
                      </w:sdtContent>
                    </w:sdt>
                  </w:p>
                </w:tc>
                <w:tc>
                  <w:tcPr>
                    <w:tcW w:w="992" w:type="dxa"/>
                    <w:shd w:val="clear" w:color="auto" w:fill="DEEAF6" w:themeFill="accent1" w:themeFillTint="33"/>
                  </w:tcPr>
                  <w:p w:rsidR="00FC3401" w:rsidRPr="005872A9" w:rsidRDefault="00000000" w:rsidP="006A2909">
                    <w:pPr>
                      <w:pStyle w:val="ListParagraph"/>
                      <w:spacing w:line="288" w:lineRule="auto"/>
                      <w:ind w:left="0"/>
                      <w:jc w:val="both"/>
                      <w:rPr>
                        <w:rFonts w:ascii="Arial" w:hAnsi="Arial" w:cs="Arial"/>
                        <w:sz w:val="18"/>
                        <w:szCs w:val="18"/>
                      </w:rPr>
                    </w:pPr>
                    <w:sdt>
                      <w:sdtPr>
                        <w:rPr>
                          <w:rFonts w:ascii="Arial" w:hAnsi="Arial" w:cs="Arial"/>
                          <w:sz w:val="18"/>
                          <w:szCs w:val="18"/>
                          <w:lang w:val="en-GB"/>
                        </w:rPr>
                        <w:id w:val="-675796324"/>
                        <w:placeholder>
                          <w:docPart w:val="1E6472DA8EE44A9D88094FC7EA53E2BC"/>
                        </w:placeholder>
                        <w:showingPlcHdr/>
                      </w:sdtPr>
                      <w:sdtContent>
                        <w:r w:rsidR="00FC3401" w:rsidRPr="005872A9">
                          <w:rPr>
                            <w:rStyle w:val="PlaceholderText"/>
                            <w:rFonts w:ascii="Arial" w:hAnsi="Arial" w:cs="Arial"/>
                            <w:sz w:val="18"/>
                            <w:szCs w:val="18"/>
                          </w:rPr>
                          <w:t>Click here to enter text.</w:t>
                        </w:r>
                      </w:sdtContent>
                    </w:sdt>
                  </w:p>
                </w:tc>
                <w:tc>
                  <w:tcPr>
                    <w:tcW w:w="993" w:type="dxa"/>
                    <w:shd w:val="clear" w:color="auto" w:fill="DEEAF6" w:themeFill="accent1" w:themeFillTint="33"/>
                  </w:tcPr>
                  <w:p w:rsidR="00FC3401" w:rsidRPr="005872A9" w:rsidRDefault="00000000" w:rsidP="006A2909">
                    <w:pPr>
                      <w:pStyle w:val="ListParagraph"/>
                      <w:spacing w:line="288" w:lineRule="auto"/>
                      <w:ind w:left="0"/>
                      <w:jc w:val="both"/>
                      <w:rPr>
                        <w:rFonts w:ascii="Arial" w:hAnsi="Arial" w:cs="Arial"/>
                        <w:sz w:val="18"/>
                        <w:szCs w:val="18"/>
                      </w:rPr>
                    </w:pPr>
                    <w:sdt>
                      <w:sdtPr>
                        <w:rPr>
                          <w:rFonts w:ascii="Arial" w:hAnsi="Arial" w:cs="Arial"/>
                          <w:sz w:val="18"/>
                          <w:szCs w:val="18"/>
                          <w:lang w:val="en-GB"/>
                        </w:rPr>
                        <w:id w:val="-72124563"/>
                        <w:placeholder>
                          <w:docPart w:val="05C133573CCB4CE4A01A7BC7C453ADEE"/>
                        </w:placeholder>
                        <w:showingPlcHdr/>
                      </w:sdtPr>
                      <w:sdtContent>
                        <w:r w:rsidR="00FC3401" w:rsidRPr="005872A9">
                          <w:rPr>
                            <w:rStyle w:val="PlaceholderText"/>
                            <w:rFonts w:ascii="Arial" w:hAnsi="Arial" w:cs="Arial"/>
                            <w:sz w:val="18"/>
                            <w:szCs w:val="18"/>
                          </w:rPr>
                          <w:t>Click here to enter text.</w:t>
                        </w:r>
                      </w:sdtContent>
                    </w:sdt>
                  </w:p>
                </w:tc>
                <w:tc>
                  <w:tcPr>
                    <w:tcW w:w="1856" w:type="dxa"/>
                    <w:shd w:val="clear" w:color="auto" w:fill="DEEAF6" w:themeFill="accent1" w:themeFillTint="33"/>
                  </w:tcPr>
                  <w:p w:rsidR="00FC3401" w:rsidRPr="005872A9" w:rsidRDefault="00000000" w:rsidP="006A2909">
                    <w:pPr>
                      <w:pStyle w:val="ListParagraph"/>
                      <w:spacing w:line="288" w:lineRule="auto"/>
                      <w:ind w:left="0"/>
                      <w:jc w:val="both"/>
                      <w:rPr>
                        <w:rFonts w:ascii="Arial" w:hAnsi="Arial" w:cs="Arial"/>
                        <w:sz w:val="18"/>
                        <w:szCs w:val="18"/>
                        <w:lang w:val="en-GB"/>
                      </w:rPr>
                    </w:pPr>
                    <w:sdt>
                      <w:sdtPr>
                        <w:rPr>
                          <w:rFonts w:ascii="Arial" w:hAnsi="Arial" w:cs="Arial"/>
                          <w:sz w:val="18"/>
                          <w:szCs w:val="18"/>
                          <w:lang w:val="en-GB"/>
                        </w:rPr>
                        <w:id w:val="2049255698"/>
                        <w:placeholder>
                          <w:docPart w:val="6FBAB20D7DAE4CCAAB7A4E4048B5ED59"/>
                        </w:placeholder>
                        <w:showingPlcHdr/>
                      </w:sdtPr>
                      <w:sdtContent>
                        <w:r w:rsidR="00FC3401" w:rsidRPr="005872A9">
                          <w:rPr>
                            <w:rStyle w:val="PlaceholderText"/>
                            <w:rFonts w:ascii="Arial" w:hAnsi="Arial" w:cs="Arial"/>
                            <w:sz w:val="18"/>
                            <w:szCs w:val="18"/>
                          </w:rPr>
                          <w:t>Click here to enter text.</w:t>
                        </w:r>
                      </w:sdtContent>
                    </w:sdt>
                  </w:p>
                </w:tc>
              </w:tr>
            </w:sdtContent>
          </w:sdt>
        </w:sdtContent>
      </w:sdt>
    </w:tbl>
    <w:p w:rsidR="009935C1" w:rsidRPr="005872A9" w:rsidRDefault="009935C1" w:rsidP="006A2909">
      <w:pPr>
        <w:pStyle w:val="ListParagraph"/>
        <w:spacing w:after="0" w:line="288" w:lineRule="auto"/>
        <w:jc w:val="both"/>
        <w:rPr>
          <w:rFonts w:ascii="Arial" w:hAnsi="Arial" w:cs="Arial"/>
          <w:sz w:val="20"/>
        </w:rPr>
      </w:pPr>
    </w:p>
    <w:p w:rsidR="009935C1" w:rsidRPr="005872A9" w:rsidRDefault="009935C1" w:rsidP="006A2909">
      <w:pPr>
        <w:pStyle w:val="ListParagraph"/>
        <w:spacing w:after="0" w:line="288" w:lineRule="auto"/>
        <w:jc w:val="both"/>
        <w:rPr>
          <w:rFonts w:ascii="Arial" w:hAnsi="Arial" w:cs="Arial"/>
          <w:sz w:val="20"/>
        </w:rPr>
      </w:pPr>
    </w:p>
    <w:p w:rsidR="009935C1" w:rsidRPr="005872A9" w:rsidRDefault="009935C1" w:rsidP="006A2909">
      <w:pPr>
        <w:pStyle w:val="ListParagraph"/>
        <w:numPr>
          <w:ilvl w:val="0"/>
          <w:numId w:val="9"/>
        </w:numPr>
        <w:spacing w:after="0" w:line="288" w:lineRule="auto"/>
        <w:jc w:val="both"/>
        <w:rPr>
          <w:rFonts w:ascii="Arial" w:hAnsi="Arial" w:cs="Arial"/>
          <w:sz w:val="20"/>
        </w:rPr>
      </w:pPr>
      <w:r w:rsidRPr="005872A9">
        <w:rPr>
          <w:rFonts w:ascii="Arial" w:hAnsi="Arial" w:cs="Arial"/>
          <w:sz w:val="20"/>
        </w:rPr>
        <w:t xml:space="preserve">The individual </w:t>
      </w:r>
      <w:r w:rsidR="00CA46DB" w:rsidRPr="005872A9">
        <w:rPr>
          <w:rFonts w:ascii="Arial" w:hAnsi="Arial" w:cs="Arial"/>
          <w:sz w:val="20"/>
        </w:rPr>
        <w:t>is a substantial shareholder, controller and/or has</w:t>
      </w:r>
      <w:r w:rsidRPr="005872A9">
        <w:rPr>
          <w:rFonts w:ascii="Arial" w:hAnsi="Arial" w:cs="Arial"/>
          <w:sz w:val="20"/>
        </w:rPr>
        <w:t xml:space="preserve"> directorships/sole proprietorships/partnerships/other business interests other than shareholdings and appointments in the Licensee.</w:t>
      </w:r>
    </w:p>
    <w:p w:rsidR="009935C1" w:rsidRPr="005872A9" w:rsidRDefault="00000000" w:rsidP="006A2909">
      <w:pPr>
        <w:pStyle w:val="ListParagraph"/>
        <w:tabs>
          <w:tab w:val="left" w:pos="1305"/>
        </w:tabs>
        <w:spacing w:after="0" w:line="288" w:lineRule="auto"/>
        <w:jc w:val="both"/>
        <w:rPr>
          <w:rFonts w:ascii="Arial" w:hAnsi="Arial" w:cs="Arial"/>
          <w:sz w:val="20"/>
        </w:rPr>
      </w:pPr>
      <w:sdt>
        <w:sdtPr>
          <w:rPr>
            <w:rFonts w:ascii="Arial" w:eastAsia="MS Gothic" w:hAnsi="Arial" w:cs="Arial"/>
            <w:sz w:val="20"/>
          </w:rPr>
          <w:id w:val="-132482274"/>
          <w14:checkbox>
            <w14:checked w14:val="0"/>
            <w14:checkedState w14:val="2612" w14:font="MS Gothic"/>
            <w14:uncheckedState w14:val="2610" w14:font="MS Gothic"/>
          </w14:checkbox>
        </w:sdtPr>
        <w:sdtContent>
          <w:r w:rsidR="009935C1" w:rsidRPr="005872A9">
            <w:rPr>
              <w:rFonts w:ascii="Segoe UI Symbol" w:eastAsia="MS Gothic" w:hAnsi="Segoe UI Symbol" w:cs="Segoe UI Symbol"/>
              <w:sz w:val="20"/>
            </w:rPr>
            <w:t>☐</w:t>
          </w:r>
        </w:sdtContent>
      </w:sdt>
      <w:r w:rsidR="009935C1" w:rsidRPr="005872A9">
        <w:rPr>
          <w:rFonts w:ascii="Arial" w:hAnsi="Arial" w:cs="Arial"/>
          <w:sz w:val="20"/>
        </w:rPr>
        <w:t xml:space="preserve"> Yes. </w:t>
      </w:r>
      <w:r w:rsidR="009935C1" w:rsidRPr="005872A9">
        <w:rPr>
          <w:rFonts w:ascii="Arial" w:hAnsi="Arial" w:cs="Arial"/>
          <w:i/>
          <w:sz w:val="20"/>
        </w:rPr>
        <w:t>Proceed to question (c)(i)</w:t>
      </w:r>
    </w:p>
    <w:p w:rsidR="009935C1" w:rsidRPr="005872A9" w:rsidRDefault="00000000" w:rsidP="006A2909">
      <w:pPr>
        <w:pStyle w:val="ListParagraph"/>
        <w:tabs>
          <w:tab w:val="left" w:pos="1305"/>
        </w:tabs>
        <w:spacing w:after="0" w:line="288" w:lineRule="auto"/>
        <w:jc w:val="both"/>
        <w:rPr>
          <w:rFonts w:ascii="Arial" w:hAnsi="Arial" w:cs="Arial"/>
          <w:sz w:val="20"/>
        </w:rPr>
      </w:pPr>
      <w:sdt>
        <w:sdtPr>
          <w:rPr>
            <w:rFonts w:ascii="Arial" w:eastAsia="MS Gothic" w:hAnsi="Arial" w:cs="Arial"/>
            <w:sz w:val="20"/>
          </w:rPr>
          <w:id w:val="322087041"/>
          <w14:checkbox>
            <w14:checked w14:val="0"/>
            <w14:checkedState w14:val="2612" w14:font="MS Gothic"/>
            <w14:uncheckedState w14:val="2610" w14:font="MS Gothic"/>
          </w14:checkbox>
        </w:sdtPr>
        <w:sdtContent>
          <w:r w:rsidR="009935C1" w:rsidRPr="005872A9">
            <w:rPr>
              <w:rFonts w:ascii="Segoe UI Symbol" w:eastAsia="MS Gothic" w:hAnsi="Segoe UI Symbol" w:cs="Segoe UI Symbol"/>
              <w:sz w:val="20"/>
            </w:rPr>
            <w:t>☐</w:t>
          </w:r>
        </w:sdtContent>
      </w:sdt>
      <w:r w:rsidR="009935C1" w:rsidRPr="005872A9">
        <w:rPr>
          <w:rFonts w:ascii="Arial" w:hAnsi="Arial" w:cs="Arial"/>
          <w:sz w:val="20"/>
        </w:rPr>
        <w:t xml:space="preserve"> No. </w:t>
      </w:r>
    </w:p>
    <w:p w:rsidR="009935C1" w:rsidRPr="005872A9" w:rsidRDefault="009935C1" w:rsidP="006A2909">
      <w:pPr>
        <w:pStyle w:val="ListParagraph"/>
        <w:tabs>
          <w:tab w:val="left" w:pos="1305"/>
        </w:tabs>
        <w:spacing w:after="0" w:line="288" w:lineRule="auto"/>
        <w:jc w:val="both"/>
        <w:rPr>
          <w:rFonts w:ascii="Arial" w:hAnsi="Arial" w:cs="Arial"/>
          <w:sz w:val="20"/>
        </w:rPr>
      </w:pPr>
    </w:p>
    <w:p w:rsidR="009935C1" w:rsidRPr="005872A9" w:rsidRDefault="009935C1" w:rsidP="006A2909">
      <w:pPr>
        <w:tabs>
          <w:tab w:val="left" w:pos="1305"/>
        </w:tabs>
        <w:spacing w:after="0" w:line="288" w:lineRule="auto"/>
        <w:ind w:firstLine="426"/>
        <w:jc w:val="both"/>
        <w:rPr>
          <w:rFonts w:ascii="Arial" w:hAnsi="Arial" w:cs="Arial"/>
          <w:sz w:val="20"/>
        </w:rPr>
      </w:pPr>
      <w:r w:rsidRPr="005872A9">
        <w:rPr>
          <w:rFonts w:ascii="Arial" w:hAnsi="Arial" w:cs="Arial"/>
          <w:sz w:val="20"/>
        </w:rPr>
        <w:t xml:space="preserve">(c)(i) The </w:t>
      </w:r>
      <w:r w:rsidR="00E505EE" w:rsidRPr="005872A9">
        <w:rPr>
          <w:rFonts w:ascii="Arial" w:hAnsi="Arial" w:cs="Arial"/>
          <w:sz w:val="20"/>
        </w:rPr>
        <w:t>applicant</w:t>
      </w:r>
      <w:r w:rsidRPr="005872A9">
        <w:rPr>
          <w:rFonts w:ascii="Arial" w:hAnsi="Arial" w:cs="Arial"/>
          <w:sz w:val="20"/>
        </w:rPr>
        <w:t xml:space="preserve"> has:</w:t>
      </w:r>
    </w:p>
    <w:p w:rsidR="009935C1" w:rsidRPr="005872A9" w:rsidRDefault="00000000" w:rsidP="006A2909">
      <w:pPr>
        <w:tabs>
          <w:tab w:val="left" w:pos="1560"/>
        </w:tabs>
        <w:spacing w:after="0" w:line="288" w:lineRule="auto"/>
        <w:ind w:left="720"/>
        <w:jc w:val="both"/>
        <w:rPr>
          <w:rFonts w:ascii="Arial" w:hAnsi="Arial" w:cs="Arial"/>
          <w:sz w:val="20"/>
        </w:rPr>
      </w:pPr>
      <w:sdt>
        <w:sdtPr>
          <w:rPr>
            <w:rFonts w:ascii="Arial" w:hAnsi="Arial" w:cs="Arial"/>
          </w:rPr>
          <w:id w:val="-781568530"/>
          <w14:checkbox>
            <w14:checked w14:val="0"/>
            <w14:checkedState w14:val="2612" w14:font="MS Gothic"/>
            <w14:uncheckedState w14:val="2610" w14:font="MS Gothic"/>
          </w14:checkbox>
        </w:sdtPr>
        <w:sdtContent>
          <w:r w:rsidR="009935C1" w:rsidRPr="005872A9">
            <w:rPr>
              <w:rFonts w:ascii="Segoe UI Symbol" w:eastAsia="MS Gothic" w:hAnsi="Segoe UI Symbol" w:cs="Segoe UI Symbol"/>
            </w:rPr>
            <w:t>☐</w:t>
          </w:r>
        </w:sdtContent>
      </w:sdt>
      <w:r w:rsidR="009935C1" w:rsidRPr="005872A9">
        <w:rPr>
          <w:rFonts w:ascii="Arial" w:hAnsi="Arial" w:cs="Arial"/>
          <w:sz w:val="20"/>
        </w:rPr>
        <w:t xml:space="preserve">Assessed that there will be </w:t>
      </w:r>
      <w:r w:rsidR="009935C1" w:rsidRPr="005872A9">
        <w:rPr>
          <w:rFonts w:ascii="Arial" w:hAnsi="Arial" w:cs="Arial"/>
          <w:b/>
          <w:sz w:val="20"/>
          <w:u w:val="single"/>
        </w:rPr>
        <w:t>no potential conflicts</w:t>
      </w:r>
      <w:r w:rsidR="009935C1" w:rsidRPr="005872A9">
        <w:rPr>
          <w:rFonts w:ascii="Arial" w:hAnsi="Arial" w:cs="Arial"/>
          <w:sz w:val="20"/>
        </w:rPr>
        <w:t xml:space="preserve"> of interest arising from the individual’s shareholdings and business interests. The Licensee will also have in place measures </w:t>
      </w:r>
      <w:r w:rsidR="00576C39" w:rsidRPr="005872A9">
        <w:rPr>
          <w:rFonts w:ascii="Arial" w:hAnsi="Arial" w:cs="Arial"/>
          <w:sz w:val="20"/>
        </w:rPr>
        <w:t xml:space="preserve">to address potential </w:t>
      </w:r>
      <w:r w:rsidR="009935C1" w:rsidRPr="005872A9">
        <w:rPr>
          <w:rFonts w:ascii="Arial" w:hAnsi="Arial" w:cs="Arial"/>
          <w:sz w:val="20"/>
        </w:rPr>
        <w:t xml:space="preserve">conflicts of interest </w:t>
      </w:r>
      <w:r w:rsidR="00576C39" w:rsidRPr="005872A9">
        <w:rPr>
          <w:rFonts w:ascii="Arial" w:hAnsi="Arial" w:cs="Arial"/>
          <w:sz w:val="20"/>
        </w:rPr>
        <w:t>should they</w:t>
      </w:r>
      <w:r w:rsidR="009935C1" w:rsidRPr="005872A9">
        <w:rPr>
          <w:rFonts w:ascii="Arial" w:hAnsi="Arial" w:cs="Arial"/>
          <w:sz w:val="20"/>
        </w:rPr>
        <w:t xml:space="preserve"> aris</w:t>
      </w:r>
      <w:r w:rsidR="00576C39" w:rsidRPr="005872A9">
        <w:rPr>
          <w:rFonts w:ascii="Arial" w:hAnsi="Arial" w:cs="Arial"/>
          <w:sz w:val="20"/>
        </w:rPr>
        <w:t>e</w:t>
      </w:r>
      <w:r w:rsidR="009935C1" w:rsidRPr="005872A9">
        <w:rPr>
          <w:rFonts w:ascii="Arial" w:hAnsi="Arial" w:cs="Arial"/>
          <w:sz w:val="20"/>
        </w:rPr>
        <w:t xml:space="preserve"> in the future.</w:t>
      </w:r>
    </w:p>
    <w:p w:rsidR="009935C1" w:rsidRPr="005872A9" w:rsidRDefault="00000000" w:rsidP="006A2909">
      <w:pPr>
        <w:tabs>
          <w:tab w:val="left" w:pos="1560"/>
        </w:tabs>
        <w:spacing w:after="0" w:line="288" w:lineRule="auto"/>
        <w:ind w:left="709"/>
        <w:jc w:val="both"/>
        <w:rPr>
          <w:rFonts w:ascii="Arial" w:hAnsi="Arial" w:cs="Arial"/>
          <w:sz w:val="20"/>
        </w:rPr>
      </w:pPr>
      <w:sdt>
        <w:sdtPr>
          <w:rPr>
            <w:rFonts w:ascii="Arial" w:hAnsi="Arial" w:cs="Arial"/>
          </w:rPr>
          <w:id w:val="-1746801901"/>
          <w14:checkbox>
            <w14:checked w14:val="0"/>
            <w14:checkedState w14:val="2612" w14:font="MS Gothic"/>
            <w14:uncheckedState w14:val="2610" w14:font="MS Gothic"/>
          </w14:checkbox>
        </w:sdtPr>
        <w:sdtContent>
          <w:r w:rsidR="009935C1" w:rsidRPr="005872A9">
            <w:rPr>
              <w:rFonts w:ascii="Segoe UI Symbol" w:eastAsia="MS Gothic" w:hAnsi="Segoe UI Symbol" w:cs="Segoe UI Symbol"/>
            </w:rPr>
            <w:t>☐</w:t>
          </w:r>
        </w:sdtContent>
      </w:sdt>
      <w:r w:rsidR="009935C1" w:rsidRPr="005872A9">
        <w:rPr>
          <w:rFonts w:ascii="Arial" w:hAnsi="Arial" w:cs="Arial"/>
        </w:rPr>
        <w:t xml:space="preserve"> </w:t>
      </w:r>
      <w:r w:rsidR="009935C1" w:rsidRPr="005872A9">
        <w:rPr>
          <w:rFonts w:ascii="Arial" w:hAnsi="Arial" w:cs="Arial"/>
          <w:sz w:val="20"/>
        </w:rPr>
        <w:t xml:space="preserve">Assessed that there will be </w:t>
      </w:r>
      <w:r w:rsidR="009935C1" w:rsidRPr="005872A9">
        <w:rPr>
          <w:rFonts w:ascii="Arial" w:hAnsi="Arial" w:cs="Arial"/>
          <w:b/>
          <w:sz w:val="20"/>
          <w:u w:val="single"/>
        </w:rPr>
        <w:t>potential conflicts of interest</w:t>
      </w:r>
      <w:r w:rsidR="009935C1" w:rsidRPr="005872A9">
        <w:rPr>
          <w:rFonts w:ascii="Arial" w:hAnsi="Arial" w:cs="Arial"/>
          <w:sz w:val="20"/>
        </w:rPr>
        <w:t xml:space="preserve"> arising from the individual’s shareholdings and business </w:t>
      </w:r>
      <w:proofErr w:type="gramStart"/>
      <w:r w:rsidR="009935C1" w:rsidRPr="005872A9">
        <w:rPr>
          <w:rFonts w:ascii="Arial" w:hAnsi="Arial" w:cs="Arial"/>
          <w:sz w:val="20"/>
        </w:rPr>
        <w:t>interests, but</w:t>
      </w:r>
      <w:proofErr w:type="gramEnd"/>
      <w:r w:rsidR="009935C1" w:rsidRPr="005872A9">
        <w:rPr>
          <w:rFonts w:ascii="Arial" w:hAnsi="Arial" w:cs="Arial"/>
          <w:sz w:val="20"/>
        </w:rPr>
        <w:t xml:space="preserve"> will put in place measures</w:t>
      </w:r>
      <w:r w:rsidR="00576C39" w:rsidRPr="005872A9">
        <w:rPr>
          <w:rFonts w:ascii="Arial" w:hAnsi="Arial" w:cs="Arial"/>
          <w:sz w:val="20"/>
        </w:rPr>
        <w:t xml:space="preserve"> to address them</w:t>
      </w:r>
      <w:r w:rsidR="009935C1" w:rsidRPr="005872A9">
        <w:rPr>
          <w:rFonts w:ascii="Arial" w:hAnsi="Arial" w:cs="Arial"/>
          <w:sz w:val="20"/>
        </w:rPr>
        <w:t>.</w:t>
      </w:r>
    </w:p>
    <w:p w:rsidR="009935C1" w:rsidRPr="005872A9" w:rsidRDefault="009935C1" w:rsidP="006A2909">
      <w:pPr>
        <w:tabs>
          <w:tab w:val="left" w:pos="1560"/>
        </w:tabs>
        <w:spacing w:after="0" w:line="288" w:lineRule="auto"/>
        <w:ind w:left="709"/>
        <w:jc w:val="both"/>
        <w:rPr>
          <w:rFonts w:ascii="Arial" w:hAnsi="Arial" w:cs="Arial"/>
          <w:sz w:val="20"/>
        </w:rPr>
      </w:pPr>
    </w:p>
    <w:p w:rsidR="009935C1" w:rsidRPr="005872A9" w:rsidRDefault="00D7342B" w:rsidP="006A2909">
      <w:pPr>
        <w:tabs>
          <w:tab w:val="left" w:pos="1560"/>
        </w:tabs>
        <w:spacing w:after="0" w:line="288" w:lineRule="auto"/>
        <w:ind w:left="709"/>
        <w:jc w:val="both"/>
        <w:rPr>
          <w:rFonts w:ascii="Arial" w:hAnsi="Arial" w:cs="Arial"/>
          <w:sz w:val="20"/>
        </w:rPr>
      </w:pPr>
      <w:r w:rsidRPr="005872A9">
        <w:rPr>
          <w:rFonts w:ascii="Arial" w:hAnsi="Arial" w:cs="Arial"/>
          <w:sz w:val="20"/>
        </w:rPr>
        <w:t>D</w:t>
      </w:r>
      <w:r w:rsidR="009935C1" w:rsidRPr="005872A9">
        <w:rPr>
          <w:rFonts w:ascii="Arial" w:hAnsi="Arial" w:cs="Arial"/>
          <w:sz w:val="20"/>
        </w:rPr>
        <w:t xml:space="preserve">escribe the measures the </w:t>
      </w:r>
      <w:r w:rsidR="00B57E75" w:rsidRPr="005872A9">
        <w:rPr>
          <w:rFonts w:ascii="Arial" w:hAnsi="Arial" w:cs="Arial"/>
          <w:sz w:val="20"/>
        </w:rPr>
        <w:t xml:space="preserve">Licensee </w:t>
      </w:r>
      <w:r w:rsidR="009935C1" w:rsidRPr="005872A9">
        <w:rPr>
          <w:rFonts w:ascii="Arial" w:hAnsi="Arial" w:cs="Arial"/>
          <w:sz w:val="20"/>
        </w:rPr>
        <w:t xml:space="preserve">will put in place to </w:t>
      </w:r>
      <w:r w:rsidR="00576C39" w:rsidRPr="005872A9">
        <w:rPr>
          <w:rFonts w:ascii="Arial" w:hAnsi="Arial" w:cs="Arial"/>
          <w:sz w:val="20"/>
        </w:rPr>
        <w:t xml:space="preserve">address </w:t>
      </w:r>
      <w:r w:rsidR="009935C1" w:rsidRPr="005872A9">
        <w:rPr>
          <w:rFonts w:ascii="Arial" w:hAnsi="Arial" w:cs="Arial"/>
          <w:sz w:val="20"/>
        </w:rPr>
        <w:t>potential conflicts of interest</w:t>
      </w:r>
      <w:r w:rsidR="00576C39" w:rsidRPr="005872A9">
        <w:rPr>
          <w:rFonts w:ascii="Arial" w:hAnsi="Arial" w:cs="Arial"/>
          <w:sz w:val="20"/>
        </w:rPr>
        <w:t xml:space="preserve">, if different from the measures provided in question </w:t>
      </w:r>
      <w:r w:rsidR="000C254B" w:rsidRPr="005872A9">
        <w:rPr>
          <w:rFonts w:ascii="Arial" w:hAnsi="Arial" w:cs="Arial"/>
          <w:sz w:val="20"/>
        </w:rPr>
        <w:t>5.4</w:t>
      </w:r>
      <w:r w:rsidR="009935C1" w:rsidRPr="005872A9">
        <w:rPr>
          <w:rFonts w:ascii="Arial" w:hAnsi="Arial" w:cs="Arial"/>
          <w:sz w:val="20"/>
        </w:rPr>
        <w:t>.</w:t>
      </w:r>
    </w:p>
    <w:tbl>
      <w:tblPr>
        <w:tblStyle w:val="TableGrid"/>
        <w:tblW w:w="13597" w:type="dxa"/>
        <w:tblInd w:w="715" w:type="dxa"/>
        <w:tblLook w:val="04A0" w:firstRow="1" w:lastRow="0" w:firstColumn="1" w:lastColumn="0" w:noHBand="0" w:noVBand="1"/>
      </w:tblPr>
      <w:tblGrid>
        <w:gridCol w:w="13597"/>
      </w:tblGrid>
      <w:tr w:rsidR="009935C1" w:rsidRPr="005872A9" w:rsidTr="009F3DD2">
        <w:sdt>
          <w:sdtPr>
            <w:rPr>
              <w:rFonts w:ascii="Arial" w:hAnsi="Arial" w:cs="Arial"/>
              <w:sz w:val="20"/>
            </w:rPr>
            <w:id w:val="1914662953"/>
            <w:placeholder>
              <w:docPart w:val="125BCF45362F406D9011BE7F58C65EDE"/>
            </w:placeholder>
            <w:showingPlcHdr/>
          </w:sdtPr>
          <w:sdtContent>
            <w:tc>
              <w:tcPr>
                <w:tcW w:w="13597" w:type="dxa"/>
                <w:shd w:val="clear" w:color="auto" w:fill="DEEAF6" w:themeFill="accent1" w:themeFillTint="33"/>
              </w:tcPr>
              <w:p w:rsidR="009935C1" w:rsidRPr="005872A9" w:rsidRDefault="009935C1" w:rsidP="006A2909">
                <w:pPr>
                  <w:pStyle w:val="ListParagraph"/>
                  <w:tabs>
                    <w:tab w:val="left" w:pos="1305"/>
                  </w:tabs>
                  <w:spacing w:line="288" w:lineRule="auto"/>
                  <w:ind w:left="0"/>
                  <w:jc w:val="both"/>
                  <w:rPr>
                    <w:rFonts w:ascii="Arial" w:hAnsi="Arial" w:cs="Arial"/>
                    <w:sz w:val="20"/>
                  </w:rPr>
                </w:pPr>
                <w:r w:rsidRPr="005872A9">
                  <w:rPr>
                    <w:rStyle w:val="PlaceholderText"/>
                    <w:rFonts w:ascii="Arial" w:hAnsi="Arial" w:cs="Arial"/>
                    <w:sz w:val="20"/>
                    <w:szCs w:val="20"/>
                  </w:rPr>
                  <w:t>Click here to enter text.</w:t>
                </w:r>
              </w:p>
            </w:tc>
          </w:sdtContent>
        </w:sdt>
      </w:tr>
    </w:tbl>
    <w:p w:rsidR="009935C1" w:rsidRPr="005872A9" w:rsidRDefault="009935C1" w:rsidP="006A2909">
      <w:pPr>
        <w:pStyle w:val="ListParagraph"/>
        <w:spacing w:after="0" w:line="288" w:lineRule="auto"/>
        <w:jc w:val="both"/>
        <w:rPr>
          <w:rFonts w:ascii="Arial" w:hAnsi="Arial" w:cs="Arial"/>
          <w:sz w:val="20"/>
        </w:rPr>
      </w:pPr>
    </w:p>
    <w:p w:rsidR="009935C1" w:rsidRPr="005872A9" w:rsidRDefault="009935C1" w:rsidP="006A2909">
      <w:pPr>
        <w:pStyle w:val="ListParagraph"/>
        <w:spacing w:after="0" w:line="288" w:lineRule="auto"/>
        <w:jc w:val="both"/>
        <w:rPr>
          <w:rFonts w:ascii="Arial" w:hAnsi="Arial" w:cs="Arial"/>
          <w:sz w:val="20"/>
        </w:rPr>
      </w:pPr>
      <w:r w:rsidRPr="005872A9">
        <w:rPr>
          <w:rFonts w:ascii="Arial" w:hAnsi="Arial" w:cs="Arial"/>
          <w:sz w:val="20"/>
        </w:rPr>
        <w:t>Set out details of any directorship</w:t>
      </w:r>
      <w:r w:rsidR="00D933E5" w:rsidRPr="005872A9">
        <w:rPr>
          <w:rFonts w:ascii="Arial" w:hAnsi="Arial" w:cs="Arial"/>
          <w:sz w:val="20"/>
        </w:rPr>
        <w:t xml:space="preserve"> /</w:t>
      </w:r>
      <w:r w:rsidR="00D933E5" w:rsidRPr="005872A9">
        <w:rPr>
          <w:rFonts w:ascii="Arial" w:hAnsi="Arial" w:cs="Arial"/>
          <w:spacing w:val="26"/>
          <w:sz w:val="20"/>
        </w:rPr>
        <w:t xml:space="preserve"> </w:t>
      </w:r>
      <w:r w:rsidR="00D933E5" w:rsidRPr="005872A9">
        <w:rPr>
          <w:rFonts w:ascii="Arial" w:hAnsi="Arial" w:cs="Arial"/>
          <w:sz w:val="20"/>
        </w:rPr>
        <w:t>sole</w:t>
      </w:r>
      <w:r w:rsidR="00D933E5" w:rsidRPr="005872A9">
        <w:rPr>
          <w:rFonts w:ascii="Arial" w:hAnsi="Arial" w:cs="Arial"/>
          <w:spacing w:val="25"/>
          <w:sz w:val="20"/>
        </w:rPr>
        <w:t xml:space="preserve"> </w:t>
      </w:r>
      <w:r w:rsidR="00D933E5" w:rsidRPr="005872A9">
        <w:rPr>
          <w:rFonts w:ascii="Arial" w:hAnsi="Arial" w:cs="Arial"/>
          <w:sz w:val="20"/>
        </w:rPr>
        <w:t>proprietorship/</w:t>
      </w:r>
      <w:r w:rsidR="00D933E5" w:rsidRPr="005872A9">
        <w:rPr>
          <w:rFonts w:ascii="Arial" w:hAnsi="Arial" w:cs="Arial"/>
          <w:spacing w:val="26"/>
          <w:sz w:val="20"/>
        </w:rPr>
        <w:t xml:space="preserve"> </w:t>
      </w:r>
      <w:r w:rsidR="00D933E5" w:rsidRPr="005872A9">
        <w:rPr>
          <w:rFonts w:ascii="Arial" w:hAnsi="Arial" w:cs="Arial"/>
          <w:sz w:val="20"/>
        </w:rPr>
        <w:t>partnership/</w:t>
      </w:r>
      <w:r w:rsidR="00D933E5" w:rsidRPr="005872A9">
        <w:rPr>
          <w:rFonts w:ascii="Arial" w:hAnsi="Arial" w:cs="Arial"/>
          <w:spacing w:val="51"/>
          <w:sz w:val="20"/>
        </w:rPr>
        <w:t xml:space="preserve"> </w:t>
      </w:r>
      <w:r w:rsidR="00D933E5" w:rsidRPr="005872A9">
        <w:rPr>
          <w:rFonts w:ascii="Arial" w:hAnsi="Arial" w:cs="Arial"/>
          <w:sz w:val="20"/>
        </w:rPr>
        <w:t>other</w:t>
      </w:r>
      <w:r w:rsidR="00D933E5" w:rsidRPr="005872A9">
        <w:rPr>
          <w:rFonts w:ascii="Arial" w:hAnsi="Arial" w:cs="Arial"/>
          <w:spacing w:val="25"/>
          <w:sz w:val="20"/>
        </w:rPr>
        <w:t xml:space="preserve"> </w:t>
      </w:r>
      <w:r w:rsidR="00D933E5" w:rsidRPr="005872A9">
        <w:rPr>
          <w:rFonts w:ascii="Arial" w:hAnsi="Arial" w:cs="Arial"/>
          <w:sz w:val="20"/>
        </w:rPr>
        <w:t>business</w:t>
      </w:r>
      <w:r w:rsidR="00D933E5" w:rsidRPr="005872A9">
        <w:rPr>
          <w:rFonts w:ascii="Arial" w:hAnsi="Arial" w:cs="Arial"/>
          <w:spacing w:val="26"/>
          <w:sz w:val="20"/>
        </w:rPr>
        <w:t xml:space="preserve"> </w:t>
      </w:r>
      <w:r w:rsidR="00D933E5" w:rsidRPr="005872A9">
        <w:rPr>
          <w:rFonts w:ascii="Arial" w:hAnsi="Arial" w:cs="Arial"/>
          <w:sz w:val="20"/>
        </w:rPr>
        <w:t xml:space="preserve">interests </w:t>
      </w:r>
      <w:r w:rsidR="00576C39" w:rsidRPr="005872A9">
        <w:rPr>
          <w:rFonts w:ascii="Arial" w:hAnsi="Arial" w:cs="Arial"/>
          <w:sz w:val="20"/>
        </w:rPr>
        <w:t xml:space="preserve">or </w:t>
      </w:r>
      <w:r w:rsidR="005449AF" w:rsidRPr="005872A9">
        <w:rPr>
          <w:rFonts w:ascii="Arial" w:hAnsi="Arial" w:cs="Arial"/>
          <w:sz w:val="20"/>
        </w:rPr>
        <w:t xml:space="preserve">substantial </w:t>
      </w:r>
      <w:r w:rsidR="00576C39" w:rsidRPr="005872A9">
        <w:rPr>
          <w:rFonts w:ascii="Arial" w:hAnsi="Arial" w:cs="Arial"/>
          <w:sz w:val="20"/>
        </w:rPr>
        <w:t xml:space="preserve">shareholdings </w:t>
      </w:r>
      <w:r w:rsidRPr="005872A9">
        <w:rPr>
          <w:rFonts w:ascii="Arial" w:hAnsi="Arial" w:cs="Arial"/>
          <w:sz w:val="20"/>
        </w:rPr>
        <w:t xml:space="preserve">of the individual in any </w:t>
      </w:r>
      <w:r w:rsidR="005449AF" w:rsidRPr="005872A9">
        <w:rPr>
          <w:rFonts w:ascii="Arial" w:hAnsi="Arial" w:cs="Arial"/>
          <w:sz w:val="20"/>
        </w:rPr>
        <w:t>entity</w:t>
      </w:r>
      <w:r w:rsidRPr="005872A9">
        <w:rPr>
          <w:rFonts w:ascii="Arial" w:hAnsi="Arial" w:cs="Arial"/>
          <w:sz w:val="20"/>
        </w:rPr>
        <w:t>, other than appointments</w:t>
      </w:r>
      <w:r w:rsidR="005449AF" w:rsidRPr="005872A9">
        <w:rPr>
          <w:rFonts w:ascii="Arial" w:hAnsi="Arial" w:cs="Arial"/>
          <w:sz w:val="20"/>
        </w:rPr>
        <w:t xml:space="preserve"> </w:t>
      </w:r>
      <w:r w:rsidRPr="005872A9">
        <w:rPr>
          <w:rFonts w:ascii="Arial" w:hAnsi="Arial" w:cs="Arial"/>
          <w:sz w:val="20"/>
        </w:rPr>
        <w:t xml:space="preserve">in the </w:t>
      </w:r>
      <w:r w:rsidR="00E505EE" w:rsidRPr="005872A9">
        <w:rPr>
          <w:rFonts w:ascii="Arial" w:hAnsi="Arial" w:cs="Arial"/>
          <w:sz w:val="20"/>
        </w:rPr>
        <w:t>Licensee</w:t>
      </w:r>
      <w:r w:rsidRPr="005872A9">
        <w:rPr>
          <w:rFonts w:ascii="Arial" w:hAnsi="Arial" w:cs="Arial"/>
          <w:sz w:val="20"/>
        </w:rPr>
        <w:t xml:space="preserve">. </w:t>
      </w:r>
      <w:r w:rsidR="00D933E5" w:rsidRPr="005872A9">
        <w:rPr>
          <w:rFonts w:ascii="Arial" w:hAnsi="Arial" w:cs="Arial"/>
          <w:sz w:val="20"/>
        </w:rPr>
        <w:t>The following may be excluded: business interests and shareholdings in the applicant, and in any entity that is invested into by investment vehicles managed by the applicant as part of its fund management or real estate investment trust management activity.</w:t>
      </w:r>
    </w:p>
    <w:p w:rsidR="009935C1" w:rsidRPr="005872A9" w:rsidRDefault="009935C1" w:rsidP="006A2909">
      <w:pPr>
        <w:pStyle w:val="ListParagraph"/>
        <w:spacing w:after="0" w:line="288" w:lineRule="auto"/>
        <w:jc w:val="both"/>
        <w:rPr>
          <w:rFonts w:ascii="Arial" w:hAnsi="Arial" w:cs="Arial"/>
          <w:sz w:val="20"/>
        </w:rPr>
      </w:pPr>
      <w:r w:rsidRPr="005872A9">
        <w:rPr>
          <w:rFonts w:ascii="Arial" w:hAnsi="Arial" w:cs="Arial"/>
          <w:sz w:val="20"/>
          <w:szCs w:val="20"/>
        </w:rPr>
        <w:t xml:space="preserve">Complete the table below </w:t>
      </w:r>
      <w:r w:rsidRPr="005872A9">
        <w:rPr>
          <w:rFonts w:ascii="Arial" w:hAnsi="Arial" w:cs="Arial"/>
          <w:sz w:val="20"/>
        </w:rPr>
        <w:t xml:space="preserve">in reverse chronological order, </w:t>
      </w:r>
      <w:r w:rsidRPr="005872A9">
        <w:rPr>
          <w:rFonts w:ascii="Arial" w:hAnsi="Arial" w:cs="Arial"/>
          <w:sz w:val="20"/>
          <w:u w:val="single"/>
        </w:rPr>
        <w:t>starting from the most recent record</w:t>
      </w:r>
      <w:r w:rsidRPr="005872A9">
        <w:rPr>
          <w:rFonts w:ascii="Arial" w:hAnsi="Arial" w:cs="Arial"/>
          <w:sz w:val="20"/>
          <w:szCs w:val="20"/>
        </w:rPr>
        <w:t>:</w:t>
      </w:r>
    </w:p>
    <w:p w:rsidR="009935C1" w:rsidRPr="005872A9" w:rsidRDefault="00000000" w:rsidP="006A2909">
      <w:pPr>
        <w:pStyle w:val="ListParagraph"/>
        <w:spacing w:after="0" w:line="288" w:lineRule="auto"/>
        <w:jc w:val="both"/>
        <w:rPr>
          <w:rFonts w:ascii="Arial" w:hAnsi="Arial" w:cs="Arial"/>
          <w:sz w:val="20"/>
        </w:rPr>
      </w:pPr>
      <w:sdt>
        <w:sdtPr>
          <w:rPr>
            <w:rFonts w:ascii="Arial" w:hAnsi="Arial" w:cs="Arial"/>
            <w:sz w:val="20"/>
          </w:rPr>
          <w:id w:val="-1258057834"/>
          <w14:checkbox>
            <w14:checked w14:val="0"/>
            <w14:checkedState w14:val="2612" w14:font="MS Gothic"/>
            <w14:uncheckedState w14:val="2610" w14:font="MS Gothic"/>
          </w14:checkbox>
        </w:sdtPr>
        <w:sdtContent>
          <w:r w:rsidR="009935C1" w:rsidRPr="005872A9">
            <w:rPr>
              <w:rFonts w:ascii="Segoe UI Symbol" w:eastAsia="MS Gothic" w:hAnsi="Segoe UI Symbol" w:cs="Segoe UI Symbol"/>
              <w:sz w:val="20"/>
            </w:rPr>
            <w:t>☐</w:t>
          </w:r>
        </w:sdtContent>
      </w:sdt>
      <w:r w:rsidR="009935C1" w:rsidRPr="005872A9">
        <w:rPr>
          <w:rFonts w:ascii="Arial" w:hAnsi="Arial" w:cs="Arial"/>
          <w:sz w:val="20"/>
        </w:rPr>
        <w:t xml:space="preserve"> Select this if the information has been provided in Form 11 (as requested in question </w:t>
      </w:r>
      <w:r w:rsidR="00E505EE" w:rsidRPr="005872A9">
        <w:rPr>
          <w:rFonts w:ascii="Arial" w:hAnsi="Arial" w:cs="Arial"/>
          <w:sz w:val="20"/>
        </w:rPr>
        <w:t>4.1</w:t>
      </w:r>
      <w:r w:rsidR="009935C1" w:rsidRPr="005872A9">
        <w:rPr>
          <w:rFonts w:ascii="Arial" w:hAnsi="Arial" w:cs="Arial"/>
          <w:sz w:val="20"/>
        </w:rPr>
        <w:t xml:space="preserve"> of this Form)</w:t>
      </w:r>
      <w:r w:rsidR="009F3DD2" w:rsidRPr="005872A9">
        <w:rPr>
          <w:rFonts w:ascii="Arial" w:hAnsi="Arial" w:cs="Arial"/>
          <w:sz w:val="20"/>
        </w:rPr>
        <w:t>. There is no need to fill in the table below.</w:t>
      </w:r>
    </w:p>
    <w:p w:rsidR="009935C1" w:rsidRPr="005872A9" w:rsidRDefault="009935C1" w:rsidP="006A2909">
      <w:pPr>
        <w:pStyle w:val="ListParagraph"/>
        <w:spacing w:after="0" w:line="288" w:lineRule="auto"/>
        <w:jc w:val="both"/>
        <w:rPr>
          <w:rFonts w:ascii="Arial" w:hAnsi="Arial" w:cs="Arial"/>
          <w:sz w:val="20"/>
        </w:rPr>
      </w:pPr>
    </w:p>
    <w:tbl>
      <w:tblPr>
        <w:tblStyle w:val="TableGrid"/>
        <w:tblW w:w="5000" w:type="pct"/>
        <w:tblLook w:val="04A0" w:firstRow="1" w:lastRow="0" w:firstColumn="1" w:lastColumn="0" w:noHBand="0" w:noVBand="1"/>
      </w:tblPr>
      <w:tblGrid>
        <w:gridCol w:w="1410"/>
        <w:gridCol w:w="1415"/>
        <w:gridCol w:w="1569"/>
        <w:gridCol w:w="1415"/>
        <w:gridCol w:w="1569"/>
        <w:gridCol w:w="1571"/>
        <w:gridCol w:w="1568"/>
        <w:gridCol w:w="1571"/>
        <w:gridCol w:w="2197"/>
      </w:tblGrid>
      <w:tr w:rsidR="002968D5" w:rsidRPr="005872A9" w:rsidTr="00B05AF9">
        <w:tc>
          <w:tcPr>
            <w:tcW w:w="493" w:type="pct"/>
            <w:shd w:val="clear" w:color="auto" w:fill="F2F2F2" w:themeFill="background1" w:themeFillShade="F2"/>
          </w:tcPr>
          <w:p w:rsidR="002968D5" w:rsidRPr="005872A9" w:rsidRDefault="002968D5" w:rsidP="00FE441D">
            <w:pPr>
              <w:pStyle w:val="ListParagraph"/>
              <w:spacing w:line="360" w:lineRule="auto"/>
              <w:ind w:left="0"/>
              <w:jc w:val="center"/>
              <w:rPr>
                <w:rFonts w:ascii="Arial" w:hAnsi="Arial" w:cs="Arial"/>
                <w:b/>
                <w:sz w:val="18"/>
                <w:szCs w:val="18"/>
              </w:rPr>
            </w:pPr>
            <w:r w:rsidRPr="005872A9">
              <w:rPr>
                <w:rFonts w:ascii="Arial" w:hAnsi="Arial" w:cs="Arial"/>
                <w:b/>
                <w:sz w:val="18"/>
                <w:szCs w:val="18"/>
              </w:rPr>
              <w:t>Name of corporation</w:t>
            </w:r>
          </w:p>
        </w:tc>
        <w:tc>
          <w:tcPr>
            <w:tcW w:w="495" w:type="pct"/>
            <w:shd w:val="clear" w:color="auto" w:fill="F2F2F2" w:themeFill="background1" w:themeFillShade="F2"/>
          </w:tcPr>
          <w:p w:rsidR="002968D5" w:rsidRPr="005872A9" w:rsidRDefault="002968D5" w:rsidP="00FE441D">
            <w:pPr>
              <w:pStyle w:val="ListParagraph"/>
              <w:spacing w:line="360" w:lineRule="auto"/>
              <w:ind w:left="0"/>
              <w:jc w:val="center"/>
              <w:rPr>
                <w:rFonts w:ascii="Arial" w:hAnsi="Arial" w:cs="Arial"/>
                <w:b/>
                <w:sz w:val="18"/>
                <w:szCs w:val="18"/>
              </w:rPr>
            </w:pPr>
            <w:r w:rsidRPr="005872A9">
              <w:rPr>
                <w:rFonts w:ascii="Arial" w:hAnsi="Arial" w:cs="Arial"/>
                <w:b/>
                <w:sz w:val="18"/>
                <w:szCs w:val="18"/>
              </w:rPr>
              <w:t>Related corporation</w:t>
            </w:r>
          </w:p>
        </w:tc>
        <w:tc>
          <w:tcPr>
            <w:tcW w:w="549" w:type="pct"/>
            <w:shd w:val="clear" w:color="auto" w:fill="F2F2F2" w:themeFill="background1" w:themeFillShade="F2"/>
          </w:tcPr>
          <w:p w:rsidR="002968D5" w:rsidRPr="005872A9" w:rsidRDefault="002968D5" w:rsidP="00FE441D">
            <w:pPr>
              <w:pStyle w:val="ListParagraph"/>
              <w:spacing w:line="360" w:lineRule="auto"/>
              <w:ind w:left="0"/>
              <w:jc w:val="center"/>
              <w:rPr>
                <w:rFonts w:ascii="Arial" w:hAnsi="Arial" w:cs="Arial"/>
                <w:b/>
                <w:sz w:val="18"/>
                <w:szCs w:val="18"/>
              </w:rPr>
            </w:pPr>
            <w:r w:rsidRPr="005872A9">
              <w:rPr>
                <w:rFonts w:ascii="Arial" w:hAnsi="Arial" w:cs="Arial"/>
                <w:b/>
                <w:sz w:val="18"/>
                <w:szCs w:val="18"/>
              </w:rPr>
              <w:t>Place of incorporation</w:t>
            </w:r>
          </w:p>
        </w:tc>
        <w:tc>
          <w:tcPr>
            <w:tcW w:w="495" w:type="pct"/>
            <w:shd w:val="clear" w:color="auto" w:fill="F2F2F2" w:themeFill="background1" w:themeFillShade="F2"/>
          </w:tcPr>
          <w:p w:rsidR="002968D5" w:rsidRPr="005872A9" w:rsidRDefault="002968D5" w:rsidP="00FE441D">
            <w:pPr>
              <w:pStyle w:val="ListParagraph"/>
              <w:spacing w:line="360" w:lineRule="auto"/>
              <w:ind w:left="0"/>
              <w:jc w:val="center"/>
              <w:rPr>
                <w:rFonts w:ascii="Arial" w:hAnsi="Arial" w:cs="Arial"/>
                <w:b/>
                <w:sz w:val="18"/>
                <w:szCs w:val="18"/>
              </w:rPr>
            </w:pPr>
            <w:r w:rsidRPr="005872A9">
              <w:rPr>
                <w:rFonts w:ascii="Arial" w:hAnsi="Arial" w:cs="Arial"/>
                <w:b/>
                <w:sz w:val="18"/>
                <w:szCs w:val="18"/>
              </w:rPr>
              <w:t>Nature of business</w:t>
            </w:r>
          </w:p>
        </w:tc>
        <w:tc>
          <w:tcPr>
            <w:tcW w:w="549" w:type="pct"/>
            <w:shd w:val="clear" w:color="auto" w:fill="F2F2F2" w:themeFill="background1" w:themeFillShade="F2"/>
          </w:tcPr>
          <w:p w:rsidR="002968D5" w:rsidRPr="005872A9" w:rsidRDefault="002968D5" w:rsidP="00FE441D">
            <w:pPr>
              <w:pStyle w:val="ListParagraph"/>
              <w:spacing w:line="360" w:lineRule="auto"/>
              <w:ind w:left="0"/>
              <w:jc w:val="center"/>
              <w:rPr>
                <w:rFonts w:ascii="Arial" w:hAnsi="Arial" w:cs="Arial"/>
                <w:b/>
                <w:sz w:val="18"/>
                <w:szCs w:val="18"/>
              </w:rPr>
            </w:pPr>
            <w:r w:rsidRPr="005872A9">
              <w:rPr>
                <w:rFonts w:ascii="Arial" w:hAnsi="Arial" w:cs="Arial"/>
                <w:b/>
                <w:sz w:val="18"/>
                <w:szCs w:val="18"/>
              </w:rPr>
              <w:t>Directorship</w:t>
            </w:r>
          </w:p>
        </w:tc>
        <w:tc>
          <w:tcPr>
            <w:tcW w:w="550" w:type="pct"/>
            <w:shd w:val="clear" w:color="auto" w:fill="F2F2F2" w:themeFill="background1" w:themeFillShade="F2"/>
          </w:tcPr>
          <w:p w:rsidR="002968D5" w:rsidRPr="005872A9" w:rsidRDefault="002968D5" w:rsidP="00FE441D">
            <w:pPr>
              <w:pStyle w:val="ListParagraph"/>
              <w:spacing w:line="360" w:lineRule="auto"/>
              <w:ind w:left="0"/>
              <w:jc w:val="center"/>
              <w:rPr>
                <w:rFonts w:ascii="Arial" w:hAnsi="Arial" w:cs="Arial"/>
                <w:b/>
                <w:sz w:val="18"/>
                <w:szCs w:val="18"/>
              </w:rPr>
            </w:pPr>
            <w:r w:rsidRPr="005872A9">
              <w:rPr>
                <w:rFonts w:ascii="Arial" w:hAnsi="Arial" w:cs="Arial"/>
                <w:b/>
                <w:sz w:val="18"/>
                <w:szCs w:val="18"/>
              </w:rPr>
              <w:t>Date of appointment (MM/YYYY)</w:t>
            </w:r>
          </w:p>
        </w:tc>
        <w:tc>
          <w:tcPr>
            <w:tcW w:w="549" w:type="pct"/>
            <w:shd w:val="clear" w:color="auto" w:fill="F2F2F2" w:themeFill="background1" w:themeFillShade="F2"/>
          </w:tcPr>
          <w:p w:rsidR="002968D5" w:rsidRPr="005872A9" w:rsidRDefault="002968D5" w:rsidP="00FE441D">
            <w:pPr>
              <w:pStyle w:val="ListParagraph"/>
              <w:spacing w:line="360" w:lineRule="auto"/>
              <w:ind w:left="0"/>
              <w:jc w:val="center"/>
              <w:rPr>
                <w:rFonts w:ascii="Arial" w:hAnsi="Arial" w:cs="Arial"/>
                <w:b/>
                <w:sz w:val="18"/>
                <w:szCs w:val="18"/>
              </w:rPr>
            </w:pPr>
            <w:r w:rsidRPr="005872A9">
              <w:rPr>
                <w:rFonts w:ascii="Arial" w:hAnsi="Arial" w:cs="Arial"/>
                <w:b/>
                <w:sz w:val="18"/>
                <w:szCs w:val="18"/>
              </w:rPr>
              <w:t>% shareholding in corporation</w:t>
            </w:r>
          </w:p>
        </w:tc>
        <w:tc>
          <w:tcPr>
            <w:tcW w:w="550" w:type="pct"/>
            <w:shd w:val="clear" w:color="auto" w:fill="F2F2F2" w:themeFill="background1" w:themeFillShade="F2"/>
          </w:tcPr>
          <w:p w:rsidR="002968D5" w:rsidRPr="005872A9" w:rsidRDefault="002968D5" w:rsidP="00FE441D">
            <w:pPr>
              <w:pStyle w:val="ListParagraph"/>
              <w:spacing w:line="360" w:lineRule="auto"/>
              <w:ind w:left="0"/>
              <w:jc w:val="center"/>
              <w:rPr>
                <w:rFonts w:ascii="Arial" w:hAnsi="Arial" w:cs="Arial"/>
                <w:b/>
                <w:sz w:val="18"/>
                <w:szCs w:val="18"/>
              </w:rPr>
            </w:pPr>
            <w:r w:rsidRPr="005872A9">
              <w:rPr>
                <w:rFonts w:ascii="Arial" w:hAnsi="Arial" w:cs="Arial"/>
                <w:b/>
                <w:sz w:val="18"/>
                <w:szCs w:val="18"/>
              </w:rPr>
              <w:t>Effective date of shareholding</w:t>
            </w:r>
          </w:p>
        </w:tc>
        <w:tc>
          <w:tcPr>
            <w:tcW w:w="769" w:type="pct"/>
            <w:shd w:val="clear" w:color="auto" w:fill="F2F2F2" w:themeFill="background1" w:themeFillShade="F2"/>
          </w:tcPr>
          <w:p w:rsidR="002968D5" w:rsidRPr="005872A9" w:rsidRDefault="002968D5" w:rsidP="00FE441D">
            <w:pPr>
              <w:pStyle w:val="ListParagraph"/>
              <w:spacing w:line="360" w:lineRule="auto"/>
              <w:ind w:left="0"/>
              <w:jc w:val="center"/>
              <w:rPr>
                <w:rFonts w:ascii="Arial" w:hAnsi="Arial" w:cs="Arial"/>
                <w:b/>
                <w:sz w:val="18"/>
                <w:szCs w:val="18"/>
              </w:rPr>
            </w:pPr>
            <w:r w:rsidRPr="005872A9">
              <w:rPr>
                <w:rFonts w:ascii="Arial" w:hAnsi="Arial" w:cs="Arial"/>
                <w:b/>
                <w:sz w:val="18"/>
                <w:szCs w:val="18"/>
              </w:rPr>
              <w:t>Regulator that individual is/was licensed, registered or approved by, if applicable</w:t>
            </w:r>
          </w:p>
        </w:tc>
      </w:tr>
      <w:sdt>
        <w:sdtPr>
          <w:rPr>
            <w:rFonts w:ascii="Arial" w:hAnsi="Arial" w:cs="Arial"/>
            <w:sz w:val="18"/>
            <w:szCs w:val="18"/>
          </w:rPr>
          <w:id w:val="802511373"/>
          <w15:repeatingSection/>
        </w:sdtPr>
        <w:sdtEndPr>
          <w:rPr>
            <w:rStyle w:val="Style2"/>
            <w:rFonts w:cstheme="minorBidi"/>
            <w:color w:val="44546A" w:themeColor="text2"/>
            <w:szCs w:val="22"/>
          </w:rPr>
        </w:sdtEndPr>
        <w:sdtContent>
          <w:sdt>
            <w:sdtPr>
              <w:rPr>
                <w:rFonts w:ascii="Arial" w:hAnsi="Arial" w:cs="Arial"/>
                <w:sz w:val="18"/>
                <w:szCs w:val="18"/>
              </w:rPr>
              <w:id w:val="-304242030"/>
              <w:placeholder>
                <w:docPart w:val="DefaultPlaceholder_-1854013435"/>
              </w:placeholder>
              <w15:repeatingSectionItem/>
            </w:sdtPr>
            <w:sdtEndPr>
              <w:rPr>
                <w:rStyle w:val="Style2"/>
                <w:rFonts w:cstheme="minorBidi"/>
                <w:color w:val="44546A" w:themeColor="text2"/>
                <w:szCs w:val="22"/>
              </w:rPr>
            </w:sdtEndPr>
            <w:sdtContent>
              <w:tr w:rsidR="002968D5" w:rsidRPr="00952DC2" w:rsidTr="00B05AF9">
                <w:sdt>
                  <w:sdtPr>
                    <w:rPr>
                      <w:rFonts w:ascii="Arial" w:hAnsi="Arial" w:cs="Arial"/>
                      <w:sz w:val="18"/>
                      <w:szCs w:val="18"/>
                    </w:rPr>
                    <w:id w:val="583723630"/>
                    <w:placeholder>
                      <w:docPart w:val="44275E8C25CC411EB741C9D6C0AFC161"/>
                    </w:placeholder>
                    <w:showingPlcHdr/>
                  </w:sdtPr>
                  <w:sdtEndPr>
                    <w:rPr>
                      <w:color w:val="44546A" w:themeColor="text2"/>
                    </w:rPr>
                  </w:sdtEndPr>
                  <w:sdtContent>
                    <w:tc>
                      <w:tcPr>
                        <w:tcW w:w="493" w:type="pct"/>
                        <w:shd w:val="clear" w:color="auto" w:fill="DEEAF6" w:themeFill="accent1" w:themeFillTint="33"/>
                      </w:tcPr>
                      <w:p w:rsidR="002968D5" w:rsidRPr="005872A9" w:rsidRDefault="002968D5" w:rsidP="00FE441D">
                        <w:pPr>
                          <w:pStyle w:val="ListParagraph"/>
                          <w:spacing w:line="360" w:lineRule="auto"/>
                          <w:ind w:left="0"/>
                          <w:rPr>
                            <w:rFonts w:ascii="Arial" w:hAnsi="Arial" w:cs="Arial"/>
                            <w:sz w:val="18"/>
                            <w:szCs w:val="18"/>
                          </w:rPr>
                        </w:pPr>
                        <w:r w:rsidRPr="005872A9">
                          <w:rPr>
                            <w:rStyle w:val="PlaceholderText"/>
                            <w:rFonts w:ascii="Arial" w:hAnsi="Arial" w:cs="Arial"/>
                            <w:sz w:val="18"/>
                            <w:szCs w:val="18"/>
                          </w:rPr>
                          <w:t>Click or tap here to enter text.</w:t>
                        </w:r>
                      </w:p>
                    </w:tc>
                  </w:sdtContent>
                </w:sdt>
                <w:sdt>
                  <w:sdtPr>
                    <w:rPr>
                      <w:rStyle w:val="Style2"/>
                      <w:szCs w:val="18"/>
                    </w:rPr>
                    <w:id w:val="-1247726159"/>
                    <w:placeholder>
                      <w:docPart w:val="91C0FF71BA124D78B419A335E5B07E19"/>
                    </w:placeholder>
                    <w:showingPlcHdr/>
                    <w:comboBox>
                      <w:listItem w:value="Choose an item."/>
                      <w:listItem w:displayText="Yes" w:value="Yes"/>
                      <w:listItem w:displayText="No" w:value="No"/>
                    </w:comboBox>
                  </w:sdtPr>
                  <w:sdtContent>
                    <w:tc>
                      <w:tcPr>
                        <w:tcW w:w="495" w:type="pct"/>
                        <w:shd w:val="clear" w:color="auto" w:fill="DEEAF6" w:themeFill="accent1" w:themeFillTint="33"/>
                      </w:tcPr>
                      <w:p w:rsidR="002968D5" w:rsidRPr="005872A9" w:rsidRDefault="002968D5" w:rsidP="00FE441D">
                        <w:pPr>
                          <w:pStyle w:val="ListParagraph"/>
                          <w:spacing w:line="360" w:lineRule="auto"/>
                          <w:ind w:left="0"/>
                          <w:rPr>
                            <w:rStyle w:val="Style2"/>
                            <w:szCs w:val="18"/>
                          </w:rPr>
                        </w:pPr>
                        <w:r w:rsidRPr="005872A9">
                          <w:rPr>
                            <w:rStyle w:val="PlaceholderText"/>
                            <w:rFonts w:ascii="Arial" w:hAnsi="Arial" w:cs="Arial"/>
                            <w:sz w:val="18"/>
                            <w:szCs w:val="18"/>
                          </w:rPr>
                          <w:t>Choose an item.</w:t>
                        </w:r>
                      </w:p>
                    </w:tc>
                  </w:sdtContent>
                </w:sdt>
                <w:sdt>
                  <w:sdtPr>
                    <w:rPr>
                      <w:rStyle w:val="Style2"/>
                    </w:rPr>
                    <w:id w:val="-453410697"/>
                    <w:placeholder>
                      <w:docPart w:val="44275E8C25CC411EB741C9D6C0AFC161"/>
                    </w:placeholder>
                    <w:showingPlcHdr/>
                  </w:sdtPr>
                  <w:sdtEndPr>
                    <w:rPr>
                      <w:rStyle w:val="DefaultParagraphFont"/>
                      <w:rFonts w:asciiTheme="minorHAnsi" w:hAnsiTheme="minorHAnsi" w:cs="Arial"/>
                      <w:color w:val="auto"/>
                      <w:sz w:val="22"/>
                      <w:szCs w:val="18"/>
                    </w:rPr>
                  </w:sdtEndPr>
                  <w:sdtContent>
                    <w:tc>
                      <w:tcPr>
                        <w:tcW w:w="549" w:type="pct"/>
                        <w:shd w:val="clear" w:color="auto" w:fill="DEEAF6" w:themeFill="accent1" w:themeFillTint="33"/>
                      </w:tcPr>
                      <w:p w:rsidR="002968D5" w:rsidRPr="005872A9" w:rsidRDefault="002968D5" w:rsidP="00FE441D">
                        <w:pPr>
                          <w:pStyle w:val="ListParagraph"/>
                          <w:spacing w:line="360" w:lineRule="auto"/>
                          <w:ind w:left="0"/>
                          <w:rPr>
                            <w:rFonts w:ascii="Arial" w:hAnsi="Arial" w:cs="Arial"/>
                            <w:sz w:val="18"/>
                            <w:szCs w:val="18"/>
                          </w:rPr>
                        </w:pPr>
                        <w:r w:rsidRPr="005872A9">
                          <w:rPr>
                            <w:rStyle w:val="PlaceholderText"/>
                            <w:rFonts w:ascii="Arial" w:hAnsi="Arial" w:cs="Arial"/>
                            <w:sz w:val="18"/>
                            <w:szCs w:val="18"/>
                          </w:rPr>
                          <w:t>Click or tap here to enter text.</w:t>
                        </w:r>
                      </w:p>
                    </w:tc>
                  </w:sdtContent>
                </w:sdt>
                <w:sdt>
                  <w:sdtPr>
                    <w:rPr>
                      <w:rStyle w:val="Style2"/>
                    </w:rPr>
                    <w:id w:val="-1099183099"/>
                    <w:placeholder>
                      <w:docPart w:val="44275E8C25CC411EB741C9D6C0AFC161"/>
                    </w:placeholder>
                    <w:showingPlcHdr/>
                  </w:sdtPr>
                  <w:sdtEndPr>
                    <w:rPr>
                      <w:rStyle w:val="DefaultParagraphFont"/>
                      <w:rFonts w:asciiTheme="minorHAnsi" w:hAnsiTheme="minorHAnsi" w:cs="Arial"/>
                      <w:color w:val="auto"/>
                      <w:sz w:val="22"/>
                      <w:szCs w:val="18"/>
                    </w:rPr>
                  </w:sdtEndPr>
                  <w:sdtContent>
                    <w:tc>
                      <w:tcPr>
                        <w:tcW w:w="495" w:type="pct"/>
                        <w:shd w:val="clear" w:color="auto" w:fill="DEEAF6" w:themeFill="accent1" w:themeFillTint="33"/>
                      </w:tcPr>
                      <w:p w:rsidR="002968D5" w:rsidRPr="005872A9" w:rsidRDefault="002968D5" w:rsidP="00FE441D">
                        <w:pPr>
                          <w:pStyle w:val="ListParagraph"/>
                          <w:spacing w:line="360" w:lineRule="auto"/>
                          <w:ind w:left="0"/>
                          <w:rPr>
                            <w:rFonts w:ascii="Arial" w:hAnsi="Arial" w:cs="Arial"/>
                            <w:sz w:val="18"/>
                            <w:szCs w:val="18"/>
                          </w:rPr>
                        </w:pPr>
                        <w:r w:rsidRPr="005872A9">
                          <w:rPr>
                            <w:rStyle w:val="PlaceholderText"/>
                            <w:rFonts w:ascii="Arial" w:hAnsi="Arial" w:cs="Arial"/>
                            <w:sz w:val="18"/>
                            <w:szCs w:val="18"/>
                          </w:rPr>
                          <w:t>Click or tap here to enter text.</w:t>
                        </w:r>
                      </w:p>
                    </w:tc>
                  </w:sdtContent>
                </w:sdt>
                <w:sdt>
                  <w:sdtPr>
                    <w:rPr>
                      <w:rStyle w:val="Style2"/>
                    </w:rPr>
                    <w:id w:val="1296648033"/>
                    <w:placeholder>
                      <w:docPart w:val="827160EFECD84C9FB43441C5AC2B37C2"/>
                    </w:placeholder>
                    <w:showingPlcHdr/>
                    <w:dropDownList>
                      <w:listItem w:value="Choose an item."/>
                      <w:listItem w:displayText="Executive director" w:value="Executive director"/>
                      <w:listItem w:displayText="Non-executive director" w:value="Non-executive director"/>
                      <w:listItem w:displayText="N.A." w:value="N.A."/>
                    </w:dropDownList>
                  </w:sdtPr>
                  <w:sdtEndPr>
                    <w:rPr>
                      <w:rStyle w:val="DefaultParagraphFont"/>
                      <w:rFonts w:asciiTheme="minorHAnsi" w:hAnsiTheme="minorHAnsi" w:cs="Arial"/>
                      <w:color w:val="auto"/>
                      <w:sz w:val="22"/>
                      <w:szCs w:val="18"/>
                    </w:rPr>
                  </w:sdtEndPr>
                  <w:sdtContent>
                    <w:tc>
                      <w:tcPr>
                        <w:tcW w:w="549" w:type="pct"/>
                        <w:shd w:val="clear" w:color="auto" w:fill="DEEAF6" w:themeFill="accent1" w:themeFillTint="33"/>
                      </w:tcPr>
                      <w:p w:rsidR="002968D5" w:rsidRPr="005872A9" w:rsidRDefault="002968D5" w:rsidP="00FE441D">
                        <w:pPr>
                          <w:pStyle w:val="ListParagraph"/>
                          <w:spacing w:line="360" w:lineRule="auto"/>
                          <w:ind w:left="0"/>
                          <w:rPr>
                            <w:rFonts w:ascii="Arial" w:hAnsi="Arial" w:cs="Arial"/>
                            <w:sz w:val="18"/>
                            <w:szCs w:val="18"/>
                          </w:rPr>
                        </w:pPr>
                        <w:r w:rsidRPr="005872A9">
                          <w:rPr>
                            <w:rStyle w:val="PlaceholderText"/>
                            <w:rFonts w:ascii="Arial" w:hAnsi="Arial" w:cs="Arial"/>
                            <w:sz w:val="18"/>
                            <w:szCs w:val="18"/>
                          </w:rPr>
                          <w:t>Choose an item.</w:t>
                        </w:r>
                      </w:p>
                    </w:tc>
                  </w:sdtContent>
                </w:sdt>
                <w:sdt>
                  <w:sdtPr>
                    <w:rPr>
                      <w:rStyle w:val="Style2"/>
                    </w:rPr>
                    <w:id w:val="-1163080511"/>
                    <w:placeholder>
                      <w:docPart w:val="44275E8C25CC411EB741C9D6C0AFC161"/>
                    </w:placeholder>
                    <w:showingPlcHdr/>
                  </w:sdtPr>
                  <w:sdtEndPr>
                    <w:rPr>
                      <w:rStyle w:val="DefaultParagraphFont"/>
                      <w:rFonts w:asciiTheme="minorHAnsi" w:hAnsiTheme="minorHAnsi" w:cs="Arial"/>
                      <w:color w:val="auto"/>
                      <w:sz w:val="22"/>
                      <w:szCs w:val="18"/>
                    </w:rPr>
                  </w:sdtEndPr>
                  <w:sdtContent>
                    <w:tc>
                      <w:tcPr>
                        <w:tcW w:w="550" w:type="pct"/>
                        <w:shd w:val="clear" w:color="auto" w:fill="DEEAF6" w:themeFill="accent1" w:themeFillTint="33"/>
                      </w:tcPr>
                      <w:p w:rsidR="002968D5" w:rsidRPr="005872A9" w:rsidRDefault="002968D5" w:rsidP="00FE441D">
                        <w:pPr>
                          <w:pStyle w:val="ListParagraph"/>
                          <w:spacing w:line="360" w:lineRule="auto"/>
                          <w:ind w:left="0"/>
                          <w:rPr>
                            <w:rFonts w:ascii="Arial" w:hAnsi="Arial" w:cs="Arial"/>
                            <w:sz w:val="18"/>
                            <w:szCs w:val="18"/>
                          </w:rPr>
                        </w:pPr>
                        <w:r w:rsidRPr="005872A9">
                          <w:rPr>
                            <w:rStyle w:val="PlaceholderText"/>
                            <w:rFonts w:ascii="Arial" w:hAnsi="Arial" w:cs="Arial"/>
                            <w:sz w:val="18"/>
                            <w:szCs w:val="18"/>
                          </w:rPr>
                          <w:t>Click or tap here to enter text.</w:t>
                        </w:r>
                      </w:p>
                    </w:tc>
                  </w:sdtContent>
                </w:sdt>
                <w:sdt>
                  <w:sdtPr>
                    <w:rPr>
                      <w:rStyle w:val="Style2"/>
                    </w:rPr>
                    <w:id w:val="2130506568"/>
                    <w:placeholder>
                      <w:docPart w:val="44275E8C25CC411EB741C9D6C0AFC161"/>
                    </w:placeholder>
                    <w:showingPlcHdr/>
                  </w:sdtPr>
                  <w:sdtEndPr>
                    <w:rPr>
                      <w:rStyle w:val="DefaultParagraphFont"/>
                      <w:rFonts w:asciiTheme="minorHAnsi" w:hAnsiTheme="minorHAnsi" w:cs="Arial"/>
                      <w:color w:val="auto"/>
                      <w:sz w:val="22"/>
                      <w:szCs w:val="18"/>
                    </w:rPr>
                  </w:sdtEndPr>
                  <w:sdtContent>
                    <w:tc>
                      <w:tcPr>
                        <w:tcW w:w="549" w:type="pct"/>
                        <w:shd w:val="clear" w:color="auto" w:fill="DEEAF6" w:themeFill="accent1" w:themeFillTint="33"/>
                      </w:tcPr>
                      <w:p w:rsidR="002968D5" w:rsidRPr="005872A9" w:rsidRDefault="002968D5" w:rsidP="00FE441D">
                        <w:pPr>
                          <w:pStyle w:val="ListParagraph"/>
                          <w:spacing w:line="360" w:lineRule="auto"/>
                          <w:ind w:left="0"/>
                          <w:rPr>
                            <w:rFonts w:ascii="Arial" w:hAnsi="Arial" w:cs="Arial"/>
                            <w:sz w:val="18"/>
                            <w:szCs w:val="18"/>
                          </w:rPr>
                        </w:pPr>
                        <w:r w:rsidRPr="005872A9">
                          <w:rPr>
                            <w:rStyle w:val="PlaceholderText"/>
                            <w:rFonts w:ascii="Arial" w:hAnsi="Arial" w:cs="Arial"/>
                            <w:sz w:val="18"/>
                            <w:szCs w:val="18"/>
                          </w:rPr>
                          <w:t>Click or tap here to enter text.</w:t>
                        </w:r>
                      </w:p>
                    </w:tc>
                  </w:sdtContent>
                </w:sdt>
                <w:sdt>
                  <w:sdtPr>
                    <w:rPr>
                      <w:rStyle w:val="Style2"/>
                    </w:rPr>
                    <w:id w:val="-2021928565"/>
                    <w:placeholder>
                      <w:docPart w:val="47A58A1F9AE146708B7435B8594C1F99"/>
                    </w:placeholder>
                    <w:showingPlcHdr/>
                    <w:date>
                      <w:dateFormat w:val="dd-MM-yy"/>
                      <w:lid w:val="en-SG"/>
                      <w:storeMappedDataAs w:val="dateTime"/>
                      <w:calendar w:val="gregorian"/>
                    </w:date>
                  </w:sdtPr>
                  <w:sdtEndPr>
                    <w:rPr>
                      <w:rStyle w:val="DefaultParagraphFont"/>
                      <w:rFonts w:asciiTheme="minorHAnsi" w:hAnsiTheme="minorHAnsi" w:cs="Arial"/>
                      <w:color w:val="auto"/>
                      <w:sz w:val="22"/>
                      <w:szCs w:val="18"/>
                    </w:rPr>
                  </w:sdtEndPr>
                  <w:sdtContent>
                    <w:tc>
                      <w:tcPr>
                        <w:tcW w:w="550" w:type="pct"/>
                        <w:shd w:val="clear" w:color="auto" w:fill="DEEAF6" w:themeFill="accent1" w:themeFillTint="33"/>
                      </w:tcPr>
                      <w:p w:rsidR="002968D5" w:rsidRPr="005872A9" w:rsidRDefault="002968D5" w:rsidP="00FE441D">
                        <w:pPr>
                          <w:pStyle w:val="ListParagraph"/>
                          <w:spacing w:line="360" w:lineRule="auto"/>
                          <w:ind w:left="0"/>
                          <w:rPr>
                            <w:rFonts w:ascii="Arial" w:hAnsi="Arial" w:cs="Arial"/>
                            <w:sz w:val="18"/>
                            <w:szCs w:val="18"/>
                          </w:rPr>
                        </w:pPr>
                        <w:r w:rsidRPr="005872A9">
                          <w:rPr>
                            <w:rStyle w:val="PlaceholderText"/>
                            <w:rFonts w:ascii="Arial" w:hAnsi="Arial" w:cs="Arial"/>
                            <w:sz w:val="18"/>
                            <w:szCs w:val="18"/>
                          </w:rPr>
                          <w:t>Click or tap to enter a date.</w:t>
                        </w:r>
                      </w:p>
                    </w:tc>
                  </w:sdtContent>
                </w:sdt>
                <w:sdt>
                  <w:sdtPr>
                    <w:rPr>
                      <w:rStyle w:val="Style2"/>
                    </w:rPr>
                    <w:id w:val="900634861"/>
                    <w:placeholder>
                      <w:docPart w:val="44275E8C25CC411EB741C9D6C0AFC161"/>
                    </w:placeholder>
                    <w:showingPlcHdr/>
                  </w:sdtPr>
                  <w:sdtEndPr>
                    <w:rPr>
                      <w:rStyle w:val="DefaultParagraphFont"/>
                      <w:rFonts w:asciiTheme="minorHAnsi" w:hAnsiTheme="minorHAnsi" w:cs="Arial"/>
                      <w:color w:val="auto"/>
                      <w:sz w:val="22"/>
                      <w:szCs w:val="18"/>
                    </w:rPr>
                  </w:sdtEndPr>
                  <w:sdtContent>
                    <w:tc>
                      <w:tcPr>
                        <w:tcW w:w="769" w:type="pct"/>
                        <w:shd w:val="clear" w:color="auto" w:fill="DEEAF6" w:themeFill="accent1" w:themeFillTint="33"/>
                      </w:tcPr>
                      <w:p w:rsidR="002968D5" w:rsidRPr="00952DC2" w:rsidRDefault="002968D5" w:rsidP="00FE441D">
                        <w:pPr>
                          <w:pStyle w:val="ListParagraph"/>
                          <w:spacing w:line="360" w:lineRule="auto"/>
                          <w:ind w:left="0"/>
                          <w:rPr>
                            <w:rFonts w:ascii="Arial" w:hAnsi="Arial" w:cs="Arial"/>
                            <w:sz w:val="18"/>
                            <w:szCs w:val="18"/>
                          </w:rPr>
                        </w:pPr>
                        <w:r w:rsidRPr="005872A9">
                          <w:rPr>
                            <w:rStyle w:val="PlaceholderText"/>
                            <w:rFonts w:ascii="Arial" w:hAnsi="Arial" w:cs="Arial"/>
                            <w:sz w:val="18"/>
                            <w:szCs w:val="18"/>
                          </w:rPr>
                          <w:t>Click or tap here to enter text.</w:t>
                        </w:r>
                      </w:p>
                    </w:tc>
                  </w:sdtContent>
                </w:sdt>
              </w:tr>
            </w:sdtContent>
          </w:sdt>
        </w:sdtContent>
      </w:sdt>
    </w:tbl>
    <w:p w:rsidR="009935C1" w:rsidRPr="00BB3BC6" w:rsidRDefault="009935C1" w:rsidP="006A2909">
      <w:pPr>
        <w:pStyle w:val="ListParagraph"/>
        <w:spacing w:after="0" w:line="288" w:lineRule="auto"/>
        <w:jc w:val="both"/>
        <w:rPr>
          <w:rFonts w:ascii="Arial" w:hAnsi="Arial" w:cs="Arial"/>
          <w:sz w:val="20"/>
        </w:rPr>
      </w:pPr>
      <w:r w:rsidRPr="00BB3BC6" w:rsidDel="00EC23CC">
        <w:rPr>
          <w:rFonts w:ascii="Arial" w:hAnsi="Arial" w:cs="Arial"/>
          <w:sz w:val="20"/>
        </w:rPr>
        <w:t xml:space="preserve"> </w:t>
      </w:r>
    </w:p>
    <w:p w:rsidR="00912685" w:rsidRPr="00BB3BC6" w:rsidRDefault="00912685" w:rsidP="006A2909">
      <w:pPr>
        <w:spacing w:line="288" w:lineRule="auto"/>
        <w:rPr>
          <w:rFonts w:ascii="Arial" w:hAnsi="Arial" w:cs="Arial"/>
        </w:rPr>
        <w:sectPr w:rsidR="00912685" w:rsidRPr="00BB3BC6" w:rsidSect="00B979F7">
          <w:pgSz w:w="16838" w:h="11906" w:orient="landscape"/>
          <w:pgMar w:top="1440" w:right="1103" w:bottom="1440" w:left="1440" w:header="708" w:footer="708" w:gutter="0"/>
          <w:cols w:space="708"/>
          <w:docGrid w:linePitch="360"/>
        </w:sectPr>
      </w:pPr>
    </w:p>
    <w:tbl>
      <w:tblPr>
        <w:tblStyle w:val="TableGrid"/>
        <w:tblW w:w="14743" w:type="dxa"/>
        <w:tblInd w:w="-431" w:type="dxa"/>
        <w:tblLook w:val="04A0" w:firstRow="1" w:lastRow="0" w:firstColumn="1" w:lastColumn="0" w:noHBand="0" w:noVBand="1"/>
      </w:tblPr>
      <w:tblGrid>
        <w:gridCol w:w="14743"/>
      </w:tblGrid>
      <w:tr w:rsidR="00FC1AE6" w:rsidRPr="00BB3BC6" w:rsidTr="00153E8A">
        <w:tc>
          <w:tcPr>
            <w:tcW w:w="14743" w:type="dxa"/>
            <w:shd w:val="clear" w:color="auto" w:fill="44546A" w:themeFill="text2"/>
          </w:tcPr>
          <w:p w:rsidR="00FC1AE6" w:rsidRPr="00BB3BC6" w:rsidRDefault="00FC1AE6" w:rsidP="006A2909">
            <w:pPr>
              <w:spacing w:line="288" w:lineRule="auto"/>
              <w:rPr>
                <w:rFonts w:ascii="Arial" w:hAnsi="Arial" w:cs="Arial"/>
                <w:color w:val="FFFFFF" w:themeColor="background1"/>
                <w:sz w:val="20"/>
              </w:rPr>
            </w:pPr>
            <w:r w:rsidRPr="00BB3BC6">
              <w:rPr>
                <w:rFonts w:ascii="Arial" w:hAnsi="Arial" w:cs="Arial"/>
                <w:color w:val="FFFFFF" w:themeColor="background1"/>
                <w:sz w:val="20"/>
              </w:rPr>
              <w:t xml:space="preserve">ANNEX </w:t>
            </w:r>
            <w:r w:rsidR="00BC4372" w:rsidRPr="00BB3BC6">
              <w:rPr>
                <w:rFonts w:ascii="Arial" w:hAnsi="Arial" w:cs="Arial"/>
                <w:color w:val="FFFFFF" w:themeColor="background1"/>
                <w:sz w:val="20"/>
              </w:rPr>
              <w:t>B</w:t>
            </w:r>
            <w:r w:rsidRPr="00BB3BC6">
              <w:rPr>
                <w:rFonts w:ascii="Arial" w:hAnsi="Arial" w:cs="Arial"/>
                <w:color w:val="FFFFFF" w:themeColor="background1"/>
                <w:sz w:val="20"/>
              </w:rPr>
              <w:t>: AFFIRMATIVE RESPONSES TO THE FIT AND PROPER CRITERIA SECTION</w:t>
            </w:r>
          </w:p>
        </w:tc>
      </w:tr>
    </w:tbl>
    <w:p w:rsidR="00FC1AE6" w:rsidRPr="00BB3BC6" w:rsidRDefault="00FC1AE6" w:rsidP="006A2909">
      <w:pPr>
        <w:spacing w:after="0" w:line="288" w:lineRule="auto"/>
        <w:rPr>
          <w:rFonts w:ascii="Arial" w:hAnsi="Arial" w:cs="Arial"/>
          <w:sz w:val="20"/>
        </w:rPr>
      </w:pPr>
    </w:p>
    <w:p w:rsidR="00FC1AE6" w:rsidRPr="00BB3BC6" w:rsidRDefault="00FF40F5" w:rsidP="006A2909">
      <w:pPr>
        <w:spacing w:after="0" w:line="288" w:lineRule="auto"/>
        <w:ind w:left="-284" w:right="-164"/>
        <w:rPr>
          <w:rFonts w:ascii="Arial" w:hAnsi="Arial" w:cs="Arial"/>
          <w:bCs/>
          <w:sz w:val="20"/>
          <w:szCs w:val="20"/>
          <w:lang w:val="en-GB"/>
        </w:rPr>
      </w:pPr>
      <w:r w:rsidRPr="00BB3BC6">
        <w:rPr>
          <w:rFonts w:ascii="Arial" w:hAnsi="Arial" w:cs="Arial"/>
          <w:sz w:val="20"/>
          <w:szCs w:val="20"/>
        </w:rPr>
        <w:t>C</w:t>
      </w:r>
      <w:r w:rsidR="00FC1AE6" w:rsidRPr="00BB3BC6">
        <w:rPr>
          <w:rFonts w:ascii="Arial" w:hAnsi="Arial" w:cs="Arial"/>
          <w:sz w:val="20"/>
          <w:szCs w:val="20"/>
        </w:rPr>
        <w:t xml:space="preserve">omplete the table below </w:t>
      </w:r>
      <w:r w:rsidR="00FC1AE6" w:rsidRPr="00BB3BC6">
        <w:rPr>
          <w:rFonts w:ascii="Arial" w:hAnsi="Arial" w:cs="Arial"/>
          <w:bCs/>
          <w:sz w:val="20"/>
          <w:szCs w:val="20"/>
          <w:lang w:val="en-GB"/>
        </w:rPr>
        <w:t xml:space="preserve">where there is an affirmative response to </w:t>
      </w:r>
      <w:r w:rsidR="00FC1AE6" w:rsidRPr="00BB3BC6">
        <w:rPr>
          <w:rFonts w:ascii="Arial" w:hAnsi="Arial" w:cs="Arial"/>
          <w:sz w:val="20"/>
          <w:szCs w:val="20"/>
          <w:lang w:val="en-US"/>
        </w:rPr>
        <w:t xml:space="preserve">items 1(e) to (u), and 2(a) and (b) </w:t>
      </w:r>
      <w:r w:rsidR="00FC1AE6" w:rsidRPr="00BB3BC6">
        <w:rPr>
          <w:rFonts w:ascii="Arial" w:hAnsi="Arial" w:cs="Arial"/>
          <w:bCs/>
          <w:sz w:val="20"/>
          <w:szCs w:val="20"/>
        </w:rPr>
        <w:t xml:space="preserve">of the fit and proper criteria </w:t>
      </w:r>
      <w:r w:rsidR="00460C34" w:rsidRPr="00BB3BC6">
        <w:rPr>
          <w:rFonts w:ascii="Arial" w:hAnsi="Arial" w:cs="Arial"/>
          <w:bCs/>
          <w:sz w:val="20"/>
          <w:szCs w:val="20"/>
        </w:rPr>
        <w:t xml:space="preserve">in </w:t>
      </w:r>
      <w:r w:rsidR="00FC1AE6" w:rsidRPr="00BB3BC6">
        <w:rPr>
          <w:rFonts w:ascii="Arial" w:hAnsi="Arial" w:cs="Arial"/>
          <w:bCs/>
          <w:sz w:val="20"/>
          <w:szCs w:val="20"/>
        </w:rPr>
        <w:t xml:space="preserve">Section </w:t>
      </w:r>
      <w:r w:rsidR="00EA2AF2" w:rsidRPr="00BB3BC6">
        <w:rPr>
          <w:rFonts w:ascii="Arial" w:hAnsi="Arial" w:cs="Arial"/>
          <w:bCs/>
          <w:sz w:val="20"/>
          <w:szCs w:val="20"/>
        </w:rPr>
        <w:t>6</w:t>
      </w:r>
      <w:r w:rsidR="00FC1AE6" w:rsidRPr="00BB3BC6">
        <w:rPr>
          <w:rFonts w:ascii="Arial" w:hAnsi="Arial" w:cs="Arial"/>
          <w:bCs/>
          <w:sz w:val="20"/>
          <w:szCs w:val="20"/>
        </w:rPr>
        <w:t xml:space="preserve">. </w:t>
      </w:r>
      <w:r w:rsidRPr="00BB3BC6">
        <w:rPr>
          <w:rFonts w:ascii="Arial" w:hAnsi="Arial" w:cs="Arial"/>
          <w:bCs/>
          <w:sz w:val="20"/>
          <w:szCs w:val="20"/>
        </w:rPr>
        <w:t>C</w:t>
      </w:r>
      <w:r w:rsidR="00FC1AE6" w:rsidRPr="00BB3BC6">
        <w:rPr>
          <w:rFonts w:ascii="Arial" w:hAnsi="Arial" w:cs="Arial"/>
          <w:bCs/>
          <w:sz w:val="20"/>
          <w:szCs w:val="20"/>
        </w:rPr>
        <w:t xml:space="preserve">omplete a table </w:t>
      </w:r>
      <w:r w:rsidR="00FC1AE6" w:rsidRPr="00BB3BC6">
        <w:rPr>
          <w:rFonts w:ascii="Arial" w:hAnsi="Arial" w:cs="Arial"/>
          <w:sz w:val="20"/>
          <w:szCs w:val="20"/>
        </w:rPr>
        <w:t xml:space="preserve">for each person </w:t>
      </w:r>
      <w:r w:rsidR="00FC1AE6" w:rsidRPr="00BB3BC6">
        <w:rPr>
          <w:rFonts w:ascii="Arial" w:hAnsi="Arial" w:cs="Arial"/>
          <w:bCs/>
          <w:sz w:val="20"/>
          <w:szCs w:val="20"/>
          <w:lang w:val="en-GB"/>
        </w:rPr>
        <w:t>(individual/entity) and use one row for each affirmative response.</w:t>
      </w:r>
    </w:p>
    <w:p w:rsidR="00CD64F1" w:rsidRPr="00BB3BC6" w:rsidRDefault="00CD64F1" w:rsidP="006A2909">
      <w:pPr>
        <w:spacing w:after="0" w:line="288" w:lineRule="auto"/>
        <w:ind w:left="-284" w:right="-164"/>
        <w:rPr>
          <w:rFonts w:ascii="Arial" w:hAnsi="Arial" w:cs="Arial"/>
          <w:sz w:val="20"/>
          <w:szCs w:val="20"/>
        </w:rPr>
      </w:pPr>
    </w:p>
    <w:sdt>
      <w:sdtPr>
        <w:rPr>
          <w:rFonts w:ascii="Arial" w:hAnsi="Arial" w:cs="Arial"/>
          <w:b/>
          <w:bCs/>
          <w:sz w:val="18"/>
          <w:szCs w:val="18"/>
          <w:lang w:val="en-GB"/>
        </w:rPr>
        <w:id w:val="-1493790344"/>
        <w15:repeatingSection/>
      </w:sdtPr>
      <w:sdtEndPr>
        <w:rPr>
          <w:b w:val="0"/>
          <w:bCs w:val="0"/>
          <w:lang w:val="en-US"/>
        </w:rPr>
      </w:sdtEndPr>
      <w:sdtContent>
        <w:sdt>
          <w:sdtPr>
            <w:rPr>
              <w:rFonts w:ascii="Arial" w:hAnsi="Arial" w:cs="Arial"/>
              <w:b/>
              <w:bCs/>
              <w:sz w:val="18"/>
              <w:szCs w:val="18"/>
              <w:lang w:val="en-GB"/>
            </w:rPr>
            <w:id w:val="1668130944"/>
            <w:placeholder>
              <w:docPart w:val="DefaultPlaceholder_-1854013436"/>
            </w:placeholder>
            <w15:repeatingSectionItem/>
          </w:sdtPr>
          <w:sdtEndPr>
            <w:rPr>
              <w:b w:val="0"/>
              <w:bCs w:val="0"/>
              <w:lang w:val="en-US"/>
            </w:rPr>
          </w:sdtEndPr>
          <w:sdtContent>
            <w:tbl>
              <w:tblPr>
                <w:tblW w:w="14743" w:type="dxa"/>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hemeFill="background1"/>
                <w:tblLayout w:type="fixed"/>
                <w:tblCellMar>
                  <w:left w:w="0" w:type="dxa"/>
                  <w:right w:w="0" w:type="dxa"/>
                </w:tblCellMar>
                <w:tblLook w:val="04A0" w:firstRow="1" w:lastRow="0" w:firstColumn="1" w:lastColumn="0" w:noHBand="0" w:noVBand="1"/>
              </w:tblPr>
              <w:tblGrid>
                <w:gridCol w:w="993"/>
                <w:gridCol w:w="1134"/>
                <w:gridCol w:w="1276"/>
                <w:gridCol w:w="1559"/>
                <w:gridCol w:w="2127"/>
                <w:gridCol w:w="1134"/>
                <w:gridCol w:w="1418"/>
                <w:gridCol w:w="2137"/>
                <w:gridCol w:w="1265"/>
                <w:gridCol w:w="1700"/>
              </w:tblGrid>
              <w:tr w:rsidR="00FC1AE6" w:rsidRPr="00BB3BC6" w:rsidTr="00153E8A">
                <w:trPr>
                  <w:trHeight w:val="573"/>
                </w:trPr>
                <w:tc>
                  <w:tcPr>
                    <w:tcW w:w="14743" w:type="dxa"/>
                    <w:gridSpan w:val="10"/>
                    <w:shd w:val="clear" w:color="auto" w:fill="E7E6E6" w:themeFill="background2"/>
                    <w:tcMar>
                      <w:top w:w="15" w:type="dxa"/>
                      <w:left w:w="108" w:type="dxa"/>
                      <w:bottom w:w="0" w:type="dxa"/>
                      <w:right w:w="108" w:type="dxa"/>
                    </w:tcMar>
                    <w:hideMark/>
                  </w:tcPr>
                  <w:p w:rsidR="00FC1AE6" w:rsidRPr="00BB3BC6" w:rsidRDefault="00FC1AE6" w:rsidP="006A2909">
                    <w:pPr>
                      <w:spacing w:line="288" w:lineRule="auto"/>
                      <w:rPr>
                        <w:rFonts w:ascii="Arial" w:hAnsi="Arial" w:cs="Arial"/>
                        <w:sz w:val="18"/>
                        <w:szCs w:val="18"/>
                      </w:rPr>
                    </w:pPr>
                    <w:r w:rsidRPr="00BB3BC6">
                      <w:rPr>
                        <w:rFonts w:ascii="Arial" w:hAnsi="Arial" w:cs="Arial"/>
                        <w:b/>
                        <w:bCs/>
                        <w:sz w:val="18"/>
                        <w:szCs w:val="18"/>
                        <w:lang w:val="en-GB"/>
                      </w:rPr>
                      <w:t xml:space="preserve">Name of person (individual/entity) involved: </w:t>
                    </w:r>
                    <w:sdt>
                      <w:sdtPr>
                        <w:rPr>
                          <w:rFonts w:ascii="Arial" w:hAnsi="Arial" w:cs="Arial"/>
                          <w:sz w:val="18"/>
                          <w:szCs w:val="18"/>
                          <w:lang w:val="en-US"/>
                        </w:rPr>
                        <w:id w:val="638930519"/>
                        <w:placeholder>
                          <w:docPart w:val="4EE8663B40AA4A80A8BC1796B208F65C"/>
                        </w:placeholder>
                        <w:showingPlcHdr/>
                      </w:sdtPr>
                      <w:sdtContent>
                        <w:r w:rsidR="007D4B76" w:rsidRPr="00BB3BC6">
                          <w:rPr>
                            <w:rStyle w:val="PlaceholderText"/>
                            <w:rFonts w:ascii="Arial" w:hAnsi="Arial" w:cs="Arial"/>
                            <w:sz w:val="18"/>
                            <w:szCs w:val="18"/>
                            <w:shd w:val="clear" w:color="auto" w:fill="DEEAF6" w:themeFill="accent1" w:themeFillTint="33"/>
                          </w:rPr>
                          <w:t>Click or tap here to enter text.</w:t>
                        </w:r>
                      </w:sdtContent>
                    </w:sdt>
                  </w:p>
                </w:tc>
              </w:tr>
              <w:tr w:rsidR="00FC1AE6" w:rsidRPr="00BB3BC6" w:rsidTr="00153E8A">
                <w:trPr>
                  <w:trHeight w:val="1453"/>
                </w:trPr>
                <w:tc>
                  <w:tcPr>
                    <w:tcW w:w="993" w:type="dxa"/>
                    <w:shd w:val="clear" w:color="auto" w:fill="E7E6E6" w:themeFill="background2"/>
                    <w:tcMar>
                      <w:top w:w="15" w:type="dxa"/>
                      <w:left w:w="108" w:type="dxa"/>
                      <w:bottom w:w="0" w:type="dxa"/>
                      <w:right w:w="108" w:type="dxa"/>
                    </w:tcMar>
                    <w:hideMark/>
                  </w:tcPr>
                  <w:p w:rsidR="00FC1AE6" w:rsidRPr="00BB3BC6" w:rsidRDefault="00FC1AE6" w:rsidP="006A2909">
                    <w:pPr>
                      <w:spacing w:line="288" w:lineRule="auto"/>
                      <w:rPr>
                        <w:rFonts w:ascii="Arial" w:hAnsi="Arial" w:cs="Arial"/>
                        <w:sz w:val="18"/>
                        <w:szCs w:val="18"/>
                      </w:rPr>
                    </w:pPr>
                    <w:r w:rsidRPr="00BB3BC6">
                      <w:rPr>
                        <w:rFonts w:ascii="Arial" w:hAnsi="Arial" w:cs="Arial"/>
                        <w:b/>
                        <w:bCs/>
                        <w:sz w:val="18"/>
                        <w:szCs w:val="18"/>
                      </w:rPr>
                      <w:t>Fit &amp; proper criteria</w:t>
                    </w:r>
                    <w:r w:rsidRPr="00BB3BC6">
                      <w:rPr>
                        <w:rFonts w:ascii="Arial" w:hAnsi="Arial" w:cs="Arial"/>
                        <w:b/>
                        <w:bCs/>
                        <w:sz w:val="18"/>
                        <w:szCs w:val="18"/>
                        <w:vertAlign w:val="superscript"/>
                        <w:lang w:val="en-GB"/>
                      </w:rPr>
                      <w:t>1</w:t>
                    </w:r>
                  </w:p>
                </w:tc>
                <w:tc>
                  <w:tcPr>
                    <w:tcW w:w="1134" w:type="dxa"/>
                    <w:shd w:val="clear" w:color="auto" w:fill="E7E6E6" w:themeFill="background2"/>
                    <w:tcMar>
                      <w:top w:w="15" w:type="dxa"/>
                      <w:left w:w="108" w:type="dxa"/>
                      <w:bottom w:w="0" w:type="dxa"/>
                      <w:right w:w="108" w:type="dxa"/>
                    </w:tcMar>
                    <w:hideMark/>
                  </w:tcPr>
                  <w:p w:rsidR="00FC1AE6" w:rsidRPr="00BB3BC6" w:rsidRDefault="00FC1AE6" w:rsidP="006A2909">
                    <w:pPr>
                      <w:spacing w:line="288" w:lineRule="auto"/>
                      <w:rPr>
                        <w:rFonts w:ascii="Arial" w:hAnsi="Arial" w:cs="Arial"/>
                        <w:b/>
                        <w:sz w:val="18"/>
                        <w:szCs w:val="18"/>
                      </w:rPr>
                    </w:pPr>
                    <w:r w:rsidRPr="00BB3BC6">
                      <w:rPr>
                        <w:rFonts w:ascii="Arial" w:hAnsi="Arial" w:cs="Arial"/>
                        <w:b/>
                        <w:sz w:val="18"/>
                        <w:szCs w:val="18"/>
                        <w:lang w:val="en-GB"/>
                      </w:rPr>
                      <w:t>Name of regulator/ authority</w:t>
                    </w:r>
                  </w:p>
                </w:tc>
                <w:tc>
                  <w:tcPr>
                    <w:tcW w:w="1276" w:type="dxa"/>
                    <w:shd w:val="clear" w:color="auto" w:fill="E7E6E6" w:themeFill="background2"/>
                    <w:tcMar>
                      <w:top w:w="15" w:type="dxa"/>
                      <w:left w:w="108" w:type="dxa"/>
                      <w:bottom w:w="0" w:type="dxa"/>
                      <w:right w:w="108" w:type="dxa"/>
                    </w:tcMar>
                    <w:hideMark/>
                  </w:tcPr>
                  <w:p w:rsidR="00FC1AE6" w:rsidRPr="00BB3BC6" w:rsidRDefault="00FC1AE6" w:rsidP="006A2909">
                    <w:pPr>
                      <w:spacing w:line="288" w:lineRule="auto"/>
                      <w:rPr>
                        <w:rFonts w:ascii="Arial" w:hAnsi="Arial" w:cs="Arial"/>
                        <w:b/>
                        <w:sz w:val="18"/>
                        <w:szCs w:val="18"/>
                      </w:rPr>
                    </w:pPr>
                    <w:r w:rsidRPr="00BB3BC6">
                      <w:rPr>
                        <w:rFonts w:ascii="Arial" w:hAnsi="Arial" w:cs="Arial"/>
                        <w:b/>
                        <w:sz w:val="18"/>
                        <w:szCs w:val="18"/>
                      </w:rPr>
                      <w:t>Nature of incident for affirmative response</w:t>
                    </w:r>
                  </w:p>
                  <w:p w:rsidR="00FC1AE6" w:rsidRPr="00BB3BC6" w:rsidRDefault="00FC1AE6" w:rsidP="006A2909">
                    <w:pPr>
                      <w:spacing w:line="288" w:lineRule="auto"/>
                      <w:rPr>
                        <w:rFonts w:ascii="Arial" w:hAnsi="Arial" w:cs="Arial"/>
                        <w:b/>
                        <w:sz w:val="18"/>
                        <w:szCs w:val="18"/>
                      </w:rPr>
                    </w:pPr>
                    <w:r w:rsidRPr="00BB3BC6">
                      <w:rPr>
                        <w:rFonts w:ascii="Arial" w:hAnsi="Arial" w:cs="Arial"/>
                        <w:b/>
                        <w:sz w:val="18"/>
                        <w:szCs w:val="18"/>
                        <w:lang w:val="en-GB"/>
                      </w:rPr>
                      <w:t>(“Incident”)</w:t>
                    </w:r>
                    <w:r w:rsidRPr="00BB3BC6">
                      <w:rPr>
                        <w:rFonts w:ascii="Arial" w:hAnsi="Arial" w:cs="Arial"/>
                        <w:b/>
                        <w:sz w:val="18"/>
                        <w:szCs w:val="18"/>
                        <w:vertAlign w:val="superscript"/>
                        <w:lang w:val="en-GB"/>
                      </w:rPr>
                      <w:t>2</w:t>
                    </w:r>
                  </w:p>
                </w:tc>
                <w:tc>
                  <w:tcPr>
                    <w:tcW w:w="1559" w:type="dxa"/>
                    <w:shd w:val="clear" w:color="auto" w:fill="E7E6E6" w:themeFill="background2"/>
                    <w:tcMar>
                      <w:top w:w="15" w:type="dxa"/>
                      <w:left w:w="108" w:type="dxa"/>
                      <w:bottom w:w="0" w:type="dxa"/>
                      <w:right w:w="108" w:type="dxa"/>
                    </w:tcMar>
                    <w:hideMark/>
                  </w:tcPr>
                  <w:p w:rsidR="00FC1AE6" w:rsidRPr="00BB3BC6" w:rsidRDefault="00FC1AE6" w:rsidP="006A2909">
                    <w:pPr>
                      <w:spacing w:line="288" w:lineRule="auto"/>
                      <w:rPr>
                        <w:rFonts w:ascii="Arial" w:hAnsi="Arial" w:cs="Arial"/>
                        <w:b/>
                        <w:sz w:val="18"/>
                        <w:szCs w:val="18"/>
                      </w:rPr>
                    </w:pPr>
                    <w:r w:rsidRPr="00BB3BC6">
                      <w:rPr>
                        <w:rFonts w:ascii="Arial" w:hAnsi="Arial" w:cs="Arial"/>
                        <w:b/>
                        <w:sz w:val="18"/>
                        <w:szCs w:val="18"/>
                      </w:rPr>
                      <w:t xml:space="preserve">Date of </w:t>
                    </w:r>
                    <w:r w:rsidR="00343120">
                      <w:rPr>
                        <w:rFonts w:ascii="Arial" w:hAnsi="Arial" w:cs="Arial"/>
                        <w:b/>
                        <w:sz w:val="18"/>
                        <w:szCs w:val="18"/>
                      </w:rPr>
                      <w:t>I</w:t>
                    </w:r>
                    <w:r w:rsidRPr="00BB3BC6">
                      <w:rPr>
                        <w:rFonts w:ascii="Arial" w:hAnsi="Arial" w:cs="Arial"/>
                        <w:b/>
                        <w:sz w:val="18"/>
                        <w:szCs w:val="18"/>
                      </w:rPr>
                      <w:t>ncident (DD/MM/YYYY)</w:t>
                    </w:r>
                  </w:p>
                </w:tc>
                <w:tc>
                  <w:tcPr>
                    <w:tcW w:w="2127" w:type="dxa"/>
                    <w:shd w:val="clear" w:color="auto" w:fill="E7E6E6" w:themeFill="background2"/>
                    <w:tcMar>
                      <w:top w:w="15" w:type="dxa"/>
                      <w:left w:w="108" w:type="dxa"/>
                      <w:bottom w:w="0" w:type="dxa"/>
                      <w:right w:w="108" w:type="dxa"/>
                    </w:tcMar>
                    <w:hideMark/>
                  </w:tcPr>
                  <w:p w:rsidR="00FC1AE6" w:rsidRPr="00BB3BC6" w:rsidRDefault="00FC1AE6" w:rsidP="006A2909">
                    <w:pPr>
                      <w:spacing w:line="288" w:lineRule="auto"/>
                      <w:rPr>
                        <w:rFonts w:ascii="Arial" w:hAnsi="Arial" w:cs="Arial"/>
                        <w:b/>
                        <w:sz w:val="18"/>
                        <w:szCs w:val="18"/>
                      </w:rPr>
                    </w:pPr>
                    <w:r w:rsidRPr="00BB3BC6">
                      <w:rPr>
                        <w:rFonts w:ascii="Arial" w:hAnsi="Arial" w:cs="Arial"/>
                        <w:b/>
                        <w:sz w:val="18"/>
                        <w:szCs w:val="18"/>
                      </w:rPr>
                      <w:t>Details of Incident [</w:t>
                    </w:r>
                    <w:proofErr w:type="gramStart"/>
                    <w:r w:rsidRPr="00BB3BC6">
                      <w:rPr>
                        <w:rFonts w:ascii="Arial" w:hAnsi="Arial" w:cs="Arial"/>
                        <w:b/>
                        <w:sz w:val="18"/>
                        <w:szCs w:val="18"/>
                      </w:rPr>
                      <w:t>free-text</w:t>
                    </w:r>
                    <w:proofErr w:type="gramEnd"/>
                    <w:r w:rsidRPr="00BB3BC6">
                      <w:rPr>
                        <w:rFonts w:ascii="Arial" w:hAnsi="Arial" w:cs="Arial"/>
                        <w:b/>
                        <w:sz w:val="18"/>
                        <w:szCs w:val="18"/>
                      </w:rPr>
                      <w:t>]</w:t>
                    </w:r>
                  </w:p>
                </w:tc>
                <w:tc>
                  <w:tcPr>
                    <w:tcW w:w="1134" w:type="dxa"/>
                    <w:shd w:val="clear" w:color="auto" w:fill="E7E6E6" w:themeFill="background2"/>
                    <w:tcMar>
                      <w:top w:w="15" w:type="dxa"/>
                      <w:left w:w="108" w:type="dxa"/>
                      <w:bottom w:w="0" w:type="dxa"/>
                      <w:right w:w="108" w:type="dxa"/>
                    </w:tcMar>
                    <w:hideMark/>
                  </w:tcPr>
                  <w:p w:rsidR="00FC1AE6" w:rsidRPr="00BB3BC6" w:rsidRDefault="00FC1AE6" w:rsidP="006A2909">
                    <w:pPr>
                      <w:spacing w:line="288" w:lineRule="auto"/>
                      <w:rPr>
                        <w:rFonts w:ascii="Arial" w:hAnsi="Arial" w:cs="Arial"/>
                        <w:b/>
                        <w:sz w:val="18"/>
                        <w:szCs w:val="18"/>
                      </w:rPr>
                    </w:pPr>
                    <w:r w:rsidRPr="00BB3BC6">
                      <w:rPr>
                        <w:rFonts w:ascii="Arial" w:hAnsi="Arial" w:cs="Arial"/>
                        <w:b/>
                        <w:sz w:val="18"/>
                        <w:szCs w:val="18"/>
                      </w:rPr>
                      <w:t>Status of Incident [Pending/ Finalised]</w:t>
                    </w:r>
                  </w:p>
                </w:tc>
                <w:tc>
                  <w:tcPr>
                    <w:tcW w:w="1418" w:type="dxa"/>
                    <w:shd w:val="clear" w:color="auto" w:fill="E7E6E6" w:themeFill="background2"/>
                    <w:tcMar>
                      <w:top w:w="15" w:type="dxa"/>
                      <w:left w:w="108" w:type="dxa"/>
                      <w:bottom w:w="0" w:type="dxa"/>
                      <w:right w:w="108" w:type="dxa"/>
                    </w:tcMar>
                    <w:hideMark/>
                  </w:tcPr>
                  <w:p w:rsidR="00FC1AE6" w:rsidRPr="00BB3BC6" w:rsidRDefault="00FC1AE6" w:rsidP="006A2909">
                    <w:pPr>
                      <w:spacing w:line="288" w:lineRule="auto"/>
                      <w:rPr>
                        <w:rFonts w:ascii="Arial" w:hAnsi="Arial" w:cs="Arial"/>
                        <w:b/>
                        <w:sz w:val="18"/>
                        <w:szCs w:val="18"/>
                      </w:rPr>
                    </w:pPr>
                    <w:r w:rsidRPr="00BB3BC6">
                      <w:rPr>
                        <w:rFonts w:ascii="Arial" w:hAnsi="Arial" w:cs="Arial"/>
                        <w:b/>
                        <w:sz w:val="18"/>
                        <w:szCs w:val="18"/>
                        <w:lang w:val="en-GB"/>
                      </w:rPr>
                      <w:t>Penalty amount/ No. of years of imprisonment</w:t>
                    </w:r>
                  </w:p>
                </w:tc>
                <w:tc>
                  <w:tcPr>
                    <w:tcW w:w="2137" w:type="dxa"/>
                    <w:shd w:val="clear" w:color="auto" w:fill="E7E6E6" w:themeFill="background2"/>
                    <w:tcMar>
                      <w:top w:w="15" w:type="dxa"/>
                      <w:left w:w="108" w:type="dxa"/>
                      <w:bottom w:w="0" w:type="dxa"/>
                      <w:right w:w="108" w:type="dxa"/>
                    </w:tcMar>
                    <w:hideMark/>
                  </w:tcPr>
                  <w:p w:rsidR="00FC1AE6" w:rsidRPr="00BB3BC6" w:rsidRDefault="00FC1AE6" w:rsidP="006A2909">
                    <w:pPr>
                      <w:spacing w:line="288" w:lineRule="auto"/>
                      <w:rPr>
                        <w:rFonts w:ascii="Arial" w:hAnsi="Arial" w:cs="Arial"/>
                        <w:b/>
                        <w:sz w:val="18"/>
                        <w:szCs w:val="18"/>
                      </w:rPr>
                    </w:pPr>
                    <w:r w:rsidRPr="00BB3BC6">
                      <w:rPr>
                        <w:rFonts w:ascii="Arial" w:hAnsi="Arial" w:cs="Arial"/>
                        <w:b/>
                        <w:sz w:val="18"/>
                        <w:szCs w:val="18"/>
                      </w:rPr>
                      <w:t xml:space="preserve">Remedial measures taken to address the </w:t>
                    </w:r>
                    <w:r w:rsidR="00CD661F">
                      <w:rPr>
                        <w:rFonts w:ascii="Arial" w:hAnsi="Arial" w:cs="Arial"/>
                        <w:b/>
                        <w:sz w:val="18"/>
                        <w:szCs w:val="18"/>
                      </w:rPr>
                      <w:t>I</w:t>
                    </w:r>
                    <w:r w:rsidRPr="00BB3BC6">
                      <w:rPr>
                        <w:rFonts w:ascii="Arial" w:hAnsi="Arial" w:cs="Arial"/>
                        <w:b/>
                        <w:sz w:val="18"/>
                        <w:szCs w:val="18"/>
                      </w:rPr>
                      <w:t>ncident, if any [</w:t>
                    </w:r>
                    <w:proofErr w:type="gramStart"/>
                    <w:r w:rsidRPr="00BB3BC6">
                      <w:rPr>
                        <w:rFonts w:ascii="Arial" w:hAnsi="Arial" w:cs="Arial"/>
                        <w:b/>
                        <w:sz w:val="18"/>
                        <w:szCs w:val="18"/>
                      </w:rPr>
                      <w:t>free-text</w:t>
                    </w:r>
                    <w:proofErr w:type="gramEnd"/>
                    <w:r w:rsidRPr="00BB3BC6">
                      <w:rPr>
                        <w:rFonts w:ascii="Arial" w:hAnsi="Arial" w:cs="Arial"/>
                        <w:b/>
                        <w:sz w:val="18"/>
                        <w:szCs w:val="18"/>
                      </w:rPr>
                      <w:t>]</w:t>
                    </w:r>
                  </w:p>
                </w:tc>
                <w:tc>
                  <w:tcPr>
                    <w:tcW w:w="1265" w:type="dxa"/>
                    <w:shd w:val="clear" w:color="auto" w:fill="E7E6E6" w:themeFill="background2"/>
                    <w:tcMar>
                      <w:top w:w="15" w:type="dxa"/>
                      <w:left w:w="108" w:type="dxa"/>
                      <w:bottom w:w="0" w:type="dxa"/>
                      <w:right w:w="108" w:type="dxa"/>
                    </w:tcMar>
                    <w:hideMark/>
                  </w:tcPr>
                  <w:p w:rsidR="00FC1AE6" w:rsidRPr="00BB3BC6" w:rsidRDefault="00FC1AE6" w:rsidP="006A2909">
                    <w:pPr>
                      <w:spacing w:line="288" w:lineRule="auto"/>
                      <w:rPr>
                        <w:rFonts w:ascii="Arial" w:hAnsi="Arial" w:cs="Arial"/>
                        <w:b/>
                        <w:sz w:val="18"/>
                        <w:szCs w:val="18"/>
                      </w:rPr>
                    </w:pPr>
                    <w:r w:rsidRPr="00BB3BC6">
                      <w:rPr>
                        <w:rFonts w:ascii="Arial" w:hAnsi="Arial" w:cs="Arial"/>
                        <w:b/>
                        <w:sz w:val="18"/>
                        <w:szCs w:val="18"/>
                      </w:rPr>
                      <w:t xml:space="preserve">Progress of remedial measures [Completed/ Ongoing] </w:t>
                    </w:r>
                  </w:p>
                </w:tc>
                <w:tc>
                  <w:tcPr>
                    <w:tcW w:w="1700" w:type="dxa"/>
                    <w:shd w:val="clear" w:color="auto" w:fill="E7E6E6" w:themeFill="background2"/>
                    <w:tcMar>
                      <w:top w:w="15" w:type="dxa"/>
                      <w:left w:w="108" w:type="dxa"/>
                      <w:bottom w:w="0" w:type="dxa"/>
                      <w:right w:w="108" w:type="dxa"/>
                    </w:tcMar>
                    <w:hideMark/>
                  </w:tcPr>
                  <w:p w:rsidR="00FC1AE6" w:rsidRPr="00BB3BC6" w:rsidRDefault="00A82773" w:rsidP="006A2909">
                    <w:pPr>
                      <w:spacing w:line="288" w:lineRule="auto"/>
                      <w:rPr>
                        <w:rFonts w:ascii="Arial" w:hAnsi="Arial" w:cs="Arial"/>
                        <w:b/>
                        <w:sz w:val="18"/>
                        <w:szCs w:val="18"/>
                      </w:rPr>
                    </w:pPr>
                    <w:r w:rsidRPr="00BB3BC6">
                      <w:rPr>
                        <w:rFonts w:ascii="Arial" w:hAnsi="Arial" w:cs="Arial"/>
                        <w:b/>
                        <w:sz w:val="18"/>
                        <w:szCs w:val="18"/>
                      </w:rPr>
                      <w:t xml:space="preserve">Reasons why person meets the Authority’s </w:t>
                    </w:r>
                    <w:r w:rsidR="00FC1AE6" w:rsidRPr="00BB3BC6">
                      <w:rPr>
                        <w:rFonts w:ascii="Arial" w:hAnsi="Arial" w:cs="Arial"/>
                        <w:b/>
                        <w:sz w:val="18"/>
                        <w:szCs w:val="18"/>
                      </w:rPr>
                      <w:t>fit and proper</w:t>
                    </w:r>
                    <w:r w:rsidR="00486B8F" w:rsidRPr="00BB3BC6">
                      <w:rPr>
                        <w:rFonts w:ascii="Arial" w:hAnsi="Arial" w:cs="Arial"/>
                        <w:b/>
                        <w:sz w:val="18"/>
                        <w:szCs w:val="18"/>
                      </w:rPr>
                      <w:t xml:space="preserve"> criteria</w:t>
                    </w:r>
                    <w:r w:rsidR="009A6530" w:rsidRPr="00BB3BC6">
                      <w:rPr>
                        <w:rFonts w:ascii="Arial" w:hAnsi="Arial" w:cs="Arial"/>
                        <w:b/>
                        <w:sz w:val="18"/>
                        <w:szCs w:val="18"/>
                      </w:rPr>
                      <w:t xml:space="preserve"> per Guidelines on Fit and Proper Criteria [Guideline No. FSG-G01]</w:t>
                    </w:r>
                    <w:r w:rsidR="00D45FD0" w:rsidRPr="00BB3BC6">
                      <w:rPr>
                        <w:rFonts w:ascii="Arial" w:hAnsi="Arial" w:cs="Arial"/>
                        <w:b/>
                        <w:sz w:val="18"/>
                        <w:szCs w:val="18"/>
                      </w:rPr>
                      <w:t xml:space="preserve"> </w:t>
                    </w:r>
                    <w:r w:rsidRPr="00BB3BC6">
                      <w:rPr>
                        <w:rFonts w:ascii="Arial" w:hAnsi="Arial" w:cs="Arial"/>
                        <w:b/>
                        <w:sz w:val="18"/>
                        <w:szCs w:val="18"/>
                      </w:rPr>
                      <w:t xml:space="preserve">despite the </w:t>
                    </w:r>
                    <w:r w:rsidR="00CD661F">
                      <w:rPr>
                        <w:rFonts w:ascii="Arial" w:hAnsi="Arial" w:cs="Arial"/>
                        <w:b/>
                        <w:sz w:val="18"/>
                        <w:szCs w:val="18"/>
                      </w:rPr>
                      <w:t>I</w:t>
                    </w:r>
                    <w:r w:rsidRPr="00BB3BC6">
                      <w:rPr>
                        <w:rFonts w:ascii="Arial" w:hAnsi="Arial" w:cs="Arial"/>
                        <w:b/>
                        <w:sz w:val="18"/>
                        <w:szCs w:val="18"/>
                      </w:rPr>
                      <w:t>ncident</w:t>
                    </w:r>
                  </w:p>
                </w:tc>
              </w:tr>
              <w:sdt>
                <w:sdtPr>
                  <w:rPr>
                    <w:rFonts w:ascii="Arial" w:hAnsi="Arial" w:cs="Arial"/>
                    <w:sz w:val="18"/>
                    <w:szCs w:val="18"/>
                    <w:lang w:val="en-US"/>
                  </w:rPr>
                  <w:id w:val="1755324870"/>
                  <w15:repeatingSection/>
                </w:sdtPr>
                <w:sdtContent>
                  <w:sdt>
                    <w:sdtPr>
                      <w:rPr>
                        <w:rFonts w:ascii="Arial" w:hAnsi="Arial" w:cs="Arial"/>
                        <w:sz w:val="18"/>
                        <w:szCs w:val="18"/>
                        <w:lang w:val="en-US"/>
                      </w:rPr>
                      <w:id w:val="-148285883"/>
                      <w:placeholder>
                        <w:docPart w:val="DefaultPlaceholder_-1854013436"/>
                      </w:placeholder>
                      <w15:repeatingSectionItem/>
                    </w:sdtPr>
                    <w:sdtContent>
                      <w:tr w:rsidR="00FC1AE6" w:rsidRPr="00BB3BC6" w:rsidTr="00153E8A">
                        <w:trPr>
                          <w:trHeight w:val="533"/>
                        </w:trPr>
                        <w:sdt>
                          <w:sdtPr>
                            <w:rPr>
                              <w:rFonts w:ascii="Arial" w:hAnsi="Arial" w:cs="Arial"/>
                              <w:sz w:val="18"/>
                              <w:szCs w:val="18"/>
                              <w:lang w:val="en-US"/>
                            </w:rPr>
                            <w:id w:val="-270394429"/>
                            <w:placeholder>
                              <w:docPart w:val="472023E2C69C45B98AB89F97DCD1276F"/>
                            </w:placeholder>
                            <w:showingPlcHdr/>
                          </w:sdtPr>
                          <w:sdtContent>
                            <w:tc>
                              <w:tcPr>
                                <w:tcW w:w="993" w:type="dxa"/>
                                <w:shd w:val="clear" w:color="auto" w:fill="DEEAF6" w:themeFill="accent1" w:themeFillTint="33"/>
                                <w:tcMar>
                                  <w:top w:w="15" w:type="dxa"/>
                                  <w:left w:w="108" w:type="dxa"/>
                                  <w:bottom w:w="0" w:type="dxa"/>
                                  <w:right w:w="108" w:type="dxa"/>
                                </w:tcMar>
                                <w:hideMark/>
                              </w:tcPr>
                              <w:p w:rsidR="00FC1AE6" w:rsidRPr="00BB3BC6" w:rsidRDefault="00CB73E2" w:rsidP="006A2909">
                                <w:pPr>
                                  <w:spacing w:line="288" w:lineRule="auto"/>
                                  <w:rPr>
                                    <w:rFonts w:ascii="Arial" w:hAnsi="Arial" w:cs="Arial"/>
                                    <w:sz w:val="18"/>
                                    <w:szCs w:val="18"/>
                                  </w:rPr>
                                </w:pPr>
                                <w:r w:rsidRPr="00BB3BC6">
                                  <w:rPr>
                                    <w:rStyle w:val="PlaceholderText"/>
                                    <w:rFonts w:ascii="Arial" w:hAnsi="Arial" w:cs="Arial"/>
                                    <w:sz w:val="18"/>
                                    <w:szCs w:val="18"/>
                                  </w:rPr>
                                  <w:t>Click or tap here to enter text.</w:t>
                                </w:r>
                              </w:p>
                            </w:tc>
                          </w:sdtContent>
                        </w:sdt>
                        <w:sdt>
                          <w:sdtPr>
                            <w:rPr>
                              <w:rFonts w:ascii="Arial" w:hAnsi="Arial" w:cs="Arial"/>
                              <w:sz w:val="18"/>
                              <w:szCs w:val="18"/>
                              <w:lang w:val="en-US"/>
                            </w:rPr>
                            <w:id w:val="2021431626"/>
                            <w:placeholder>
                              <w:docPart w:val="42C9020A613049BF84C6AB46AA867E1E"/>
                            </w:placeholder>
                            <w:showingPlcHdr/>
                          </w:sdtPr>
                          <w:sdtContent>
                            <w:tc>
                              <w:tcPr>
                                <w:tcW w:w="1134" w:type="dxa"/>
                                <w:shd w:val="clear" w:color="auto" w:fill="DEEAF6" w:themeFill="accent1" w:themeFillTint="33"/>
                                <w:tcMar>
                                  <w:top w:w="15" w:type="dxa"/>
                                  <w:left w:w="108" w:type="dxa"/>
                                  <w:bottom w:w="0" w:type="dxa"/>
                                  <w:right w:w="108" w:type="dxa"/>
                                </w:tcMar>
                                <w:hideMark/>
                              </w:tcPr>
                              <w:p w:rsidR="00FC1AE6" w:rsidRPr="00BB3BC6" w:rsidRDefault="00CB73E2" w:rsidP="006A2909">
                                <w:pPr>
                                  <w:spacing w:line="288" w:lineRule="auto"/>
                                  <w:rPr>
                                    <w:rFonts w:ascii="Arial" w:hAnsi="Arial" w:cs="Arial"/>
                                    <w:sz w:val="18"/>
                                    <w:szCs w:val="18"/>
                                  </w:rPr>
                                </w:pPr>
                                <w:r w:rsidRPr="00BB3BC6">
                                  <w:rPr>
                                    <w:rStyle w:val="PlaceholderText"/>
                                    <w:rFonts w:ascii="Arial" w:hAnsi="Arial" w:cs="Arial"/>
                                    <w:sz w:val="18"/>
                                    <w:szCs w:val="18"/>
                                  </w:rPr>
                                  <w:t>Click or tap here to enter text.</w:t>
                                </w:r>
                              </w:p>
                            </w:tc>
                          </w:sdtContent>
                        </w:sdt>
                        <w:sdt>
                          <w:sdtPr>
                            <w:rPr>
                              <w:rFonts w:ascii="Arial" w:hAnsi="Arial" w:cs="Arial"/>
                              <w:sz w:val="18"/>
                              <w:szCs w:val="18"/>
                              <w:lang w:val="en-US"/>
                            </w:rPr>
                            <w:id w:val="1887377197"/>
                            <w:placeholder>
                              <w:docPart w:val="316DD9BFBD4446A6BEFDAEF3D278F4E2"/>
                            </w:placeholder>
                            <w:showingPlcHdr/>
                          </w:sdtPr>
                          <w:sdtContent>
                            <w:tc>
                              <w:tcPr>
                                <w:tcW w:w="1276" w:type="dxa"/>
                                <w:shd w:val="clear" w:color="auto" w:fill="DEEAF6" w:themeFill="accent1" w:themeFillTint="33"/>
                                <w:tcMar>
                                  <w:top w:w="15" w:type="dxa"/>
                                  <w:left w:w="108" w:type="dxa"/>
                                  <w:bottom w:w="0" w:type="dxa"/>
                                  <w:right w:w="108" w:type="dxa"/>
                                </w:tcMar>
                                <w:hideMark/>
                              </w:tcPr>
                              <w:p w:rsidR="00FC1AE6" w:rsidRPr="00BB3BC6" w:rsidRDefault="00CB73E2" w:rsidP="006A2909">
                                <w:pPr>
                                  <w:spacing w:line="288" w:lineRule="auto"/>
                                  <w:rPr>
                                    <w:rFonts w:ascii="Arial" w:hAnsi="Arial" w:cs="Arial"/>
                                    <w:sz w:val="18"/>
                                    <w:szCs w:val="18"/>
                                  </w:rPr>
                                </w:pPr>
                                <w:r w:rsidRPr="00BB3BC6">
                                  <w:rPr>
                                    <w:rStyle w:val="PlaceholderText"/>
                                    <w:rFonts w:ascii="Arial" w:hAnsi="Arial" w:cs="Arial"/>
                                    <w:sz w:val="18"/>
                                    <w:szCs w:val="18"/>
                                  </w:rPr>
                                  <w:t>Click or tap here to enter text.</w:t>
                                </w:r>
                              </w:p>
                            </w:tc>
                          </w:sdtContent>
                        </w:sdt>
                        <w:sdt>
                          <w:sdtPr>
                            <w:rPr>
                              <w:rFonts w:ascii="Arial" w:hAnsi="Arial" w:cs="Arial"/>
                              <w:sz w:val="18"/>
                              <w:szCs w:val="18"/>
                            </w:rPr>
                            <w:id w:val="-56324144"/>
                            <w:placeholder>
                              <w:docPart w:val="DefaultPlaceholder_-1854013438"/>
                            </w:placeholder>
                            <w:showingPlcHdr/>
                            <w:date>
                              <w:dateFormat w:val="dd-MM-yy"/>
                              <w:lid w:val="en-SG"/>
                              <w:storeMappedDataAs w:val="dateTime"/>
                              <w:calendar w:val="gregorian"/>
                            </w:date>
                          </w:sdtPr>
                          <w:sdtContent>
                            <w:tc>
                              <w:tcPr>
                                <w:tcW w:w="1559" w:type="dxa"/>
                                <w:shd w:val="clear" w:color="auto" w:fill="DEEAF6" w:themeFill="accent1" w:themeFillTint="33"/>
                                <w:tcMar>
                                  <w:top w:w="15" w:type="dxa"/>
                                  <w:left w:w="108" w:type="dxa"/>
                                  <w:bottom w:w="0" w:type="dxa"/>
                                  <w:right w:w="108" w:type="dxa"/>
                                </w:tcMar>
                                <w:hideMark/>
                              </w:tcPr>
                              <w:p w:rsidR="00FC1AE6" w:rsidRPr="00BB3BC6" w:rsidRDefault="00CB73E2" w:rsidP="006A2909">
                                <w:pPr>
                                  <w:spacing w:line="288" w:lineRule="auto"/>
                                  <w:rPr>
                                    <w:rFonts w:ascii="Arial" w:hAnsi="Arial" w:cs="Arial"/>
                                    <w:sz w:val="18"/>
                                    <w:szCs w:val="18"/>
                                  </w:rPr>
                                </w:pPr>
                                <w:r w:rsidRPr="00BB3BC6">
                                  <w:rPr>
                                    <w:rStyle w:val="PlaceholderText"/>
                                    <w:rFonts w:ascii="Arial" w:hAnsi="Arial" w:cs="Arial"/>
                                    <w:sz w:val="18"/>
                                    <w:szCs w:val="18"/>
                                  </w:rPr>
                                  <w:t>Click or tap to enter a date.</w:t>
                                </w:r>
                              </w:p>
                            </w:tc>
                          </w:sdtContent>
                        </w:sdt>
                        <w:tc>
                          <w:tcPr>
                            <w:tcW w:w="2127" w:type="dxa"/>
                            <w:shd w:val="clear" w:color="auto" w:fill="DEEAF6" w:themeFill="accent1" w:themeFillTint="33"/>
                            <w:tcMar>
                              <w:top w:w="15" w:type="dxa"/>
                              <w:left w:w="108" w:type="dxa"/>
                              <w:bottom w:w="0" w:type="dxa"/>
                              <w:right w:w="108" w:type="dxa"/>
                            </w:tcMar>
                            <w:hideMark/>
                          </w:tcPr>
                          <w:p w:rsidR="00FC1AE6" w:rsidRPr="00BB3BC6" w:rsidRDefault="00FC1AE6" w:rsidP="006A2909">
                            <w:pPr>
                              <w:spacing w:line="288" w:lineRule="auto"/>
                              <w:rPr>
                                <w:rFonts w:ascii="Arial" w:hAnsi="Arial" w:cs="Arial"/>
                                <w:sz w:val="18"/>
                                <w:szCs w:val="18"/>
                              </w:rPr>
                            </w:pPr>
                            <w:r w:rsidRPr="00BB3BC6">
                              <w:rPr>
                                <w:rFonts w:ascii="Arial" w:hAnsi="Arial" w:cs="Arial"/>
                                <w:sz w:val="18"/>
                                <w:szCs w:val="18"/>
                              </w:rPr>
                              <w:t> </w:t>
                            </w:r>
                            <w:sdt>
                              <w:sdtPr>
                                <w:rPr>
                                  <w:rFonts w:ascii="Arial" w:hAnsi="Arial" w:cs="Arial"/>
                                  <w:sz w:val="18"/>
                                  <w:szCs w:val="18"/>
                                  <w:lang w:val="en-US"/>
                                </w:rPr>
                                <w:id w:val="-1744170953"/>
                                <w:placeholder>
                                  <w:docPart w:val="50CF103BB5CD47C4909F5D70E3C4C216"/>
                                </w:placeholder>
                                <w:showingPlcHdr/>
                              </w:sdtPr>
                              <w:sdtContent>
                                <w:r w:rsidR="00CB73E2" w:rsidRPr="00BB3BC6">
                                  <w:rPr>
                                    <w:rStyle w:val="PlaceholderText"/>
                                    <w:rFonts w:ascii="Arial" w:hAnsi="Arial" w:cs="Arial"/>
                                    <w:sz w:val="18"/>
                                    <w:szCs w:val="18"/>
                                  </w:rPr>
                                  <w:t>Click or tap here to enter text.</w:t>
                                </w:r>
                              </w:sdtContent>
                            </w:sdt>
                          </w:p>
                        </w:tc>
                        <w:tc>
                          <w:tcPr>
                            <w:tcW w:w="1134" w:type="dxa"/>
                            <w:shd w:val="clear" w:color="auto" w:fill="DEEAF6" w:themeFill="accent1" w:themeFillTint="33"/>
                            <w:tcMar>
                              <w:top w:w="15" w:type="dxa"/>
                              <w:left w:w="108" w:type="dxa"/>
                              <w:bottom w:w="0" w:type="dxa"/>
                              <w:right w:w="108" w:type="dxa"/>
                            </w:tcMar>
                            <w:hideMark/>
                          </w:tcPr>
                          <w:p w:rsidR="00FC1AE6" w:rsidRPr="00BB3BC6" w:rsidRDefault="00FC1AE6" w:rsidP="006A2909">
                            <w:pPr>
                              <w:spacing w:line="288" w:lineRule="auto"/>
                              <w:rPr>
                                <w:rFonts w:ascii="Arial" w:hAnsi="Arial" w:cs="Arial"/>
                                <w:sz w:val="18"/>
                                <w:szCs w:val="18"/>
                              </w:rPr>
                            </w:pPr>
                            <w:r w:rsidRPr="00BB3BC6">
                              <w:rPr>
                                <w:rFonts w:ascii="Arial" w:hAnsi="Arial" w:cs="Arial"/>
                                <w:sz w:val="18"/>
                                <w:szCs w:val="18"/>
                              </w:rPr>
                              <w:t> </w:t>
                            </w:r>
                            <w:sdt>
                              <w:sdtPr>
                                <w:rPr>
                                  <w:rFonts w:ascii="Arial" w:hAnsi="Arial" w:cs="Arial"/>
                                  <w:sz w:val="18"/>
                                  <w:szCs w:val="18"/>
                                </w:rPr>
                                <w:id w:val="1321935057"/>
                                <w:placeholder>
                                  <w:docPart w:val="DefaultPlaceholder_-1854013439"/>
                                </w:placeholder>
                                <w:showingPlcHdr/>
                                <w:dropDownList>
                                  <w:listItem w:value="Choose an item."/>
                                  <w:listItem w:displayText="Pending" w:value="Pending"/>
                                  <w:listItem w:displayText="Finalised" w:value="Finalised"/>
                                </w:dropDownList>
                              </w:sdtPr>
                              <w:sdtContent>
                                <w:r w:rsidR="00CB73E2" w:rsidRPr="00BB3BC6">
                                  <w:rPr>
                                    <w:rStyle w:val="PlaceholderText"/>
                                    <w:rFonts w:ascii="Arial" w:hAnsi="Arial" w:cs="Arial"/>
                                    <w:sz w:val="18"/>
                                    <w:szCs w:val="18"/>
                                  </w:rPr>
                                  <w:t>Choose an item.</w:t>
                                </w:r>
                              </w:sdtContent>
                            </w:sdt>
                          </w:p>
                        </w:tc>
                        <w:sdt>
                          <w:sdtPr>
                            <w:rPr>
                              <w:rFonts w:ascii="Arial" w:hAnsi="Arial" w:cs="Arial"/>
                              <w:sz w:val="18"/>
                              <w:szCs w:val="18"/>
                              <w:lang w:val="en-US"/>
                            </w:rPr>
                            <w:id w:val="-28178449"/>
                            <w:placeholder>
                              <w:docPart w:val="2C3C8127A92542E8B4F91656B097AB26"/>
                            </w:placeholder>
                            <w:showingPlcHdr/>
                          </w:sdtPr>
                          <w:sdtContent>
                            <w:tc>
                              <w:tcPr>
                                <w:tcW w:w="1418" w:type="dxa"/>
                                <w:shd w:val="clear" w:color="auto" w:fill="DEEAF6" w:themeFill="accent1" w:themeFillTint="33"/>
                                <w:tcMar>
                                  <w:top w:w="15" w:type="dxa"/>
                                  <w:left w:w="108" w:type="dxa"/>
                                  <w:bottom w:w="0" w:type="dxa"/>
                                  <w:right w:w="108" w:type="dxa"/>
                                </w:tcMar>
                                <w:hideMark/>
                              </w:tcPr>
                              <w:p w:rsidR="00FC1AE6" w:rsidRPr="00BB3BC6" w:rsidRDefault="00CB73E2" w:rsidP="006A2909">
                                <w:pPr>
                                  <w:spacing w:line="288" w:lineRule="auto"/>
                                  <w:rPr>
                                    <w:rFonts w:ascii="Arial" w:hAnsi="Arial" w:cs="Arial"/>
                                    <w:sz w:val="18"/>
                                    <w:szCs w:val="18"/>
                                  </w:rPr>
                                </w:pPr>
                                <w:r w:rsidRPr="00BB3BC6">
                                  <w:rPr>
                                    <w:rStyle w:val="PlaceholderText"/>
                                    <w:rFonts w:ascii="Arial" w:hAnsi="Arial" w:cs="Arial"/>
                                    <w:sz w:val="18"/>
                                    <w:szCs w:val="18"/>
                                  </w:rPr>
                                  <w:t>Click or tap here to enter text.</w:t>
                                </w:r>
                              </w:p>
                            </w:tc>
                          </w:sdtContent>
                        </w:sdt>
                        <w:tc>
                          <w:tcPr>
                            <w:tcW w:w="2137" w:type="dxa"/>
                            <w:shd w:val="clear" w:color="auto" w:fill="DEEAF6" w:themeFill="accent1" w:themeFillTint="33"/>
                            <w:tcMar>
                              <w:top w:w="15" w:type="dxa"/>
                              <w:left w:w="108" w:type="dxa"/>
                              <w:bottom w:w="0" w:type="dxa"/>
                              <w:right w:w="108" w:type="dxa"/>
                            </w:tcMar>
                            <w:hideMark/>
                          </w:tcPr>
                          <w:p w:rsidR="00FC1AE6" w:rsidRPr="00BB3BC6" w:rsidRDefault="00FC1AE6" w:rsidP="006A2909">
                            <w:pPr>
                              <w:spacing w:line="288" w:lineRule="auto"/>
                              <w:rPr>
                                <w:rFonts w:ascii="Arial" w:hAnsi="Arial" w:cs="Arial"/>
                                <w:sz w:val="18"/>
                                <w:szCs w:val="18"/>
                              </w:rPr>
                            </w:pPr>
                            <w:r w:rsidRPr="00BB3BC6">
                              <w:rPr>
                                <w:rFonts w:ascii="Arial" w:hAnsi="Arial" w:cs="Arial"/>
                                <w:sz w:val="18"/>
                                <w:szCs w:val="18"/>
                              </w:rPr>
                              <w:t> </w:t>
                            </w:r>
                            <w:sdt>
                              <w:sdtPr>
                                <w:rPr>
                                  <w:rFonts w:ascii="Arial" w:hAnsi="Arial" w:cs="Arial"/>
                                  <w:sz w:val="18"/>
                                  <w:szCs w:val="18"/>
                                  <w:lang w:val="en-US"/>
                                </w:rPr>
                                <w:id w:val="-25565542"/>
                                <w:placeholder>
                                  <w:docPart w:val="629AE379B4264C79ADD3D6040C6804F1"/>
                                </w:placeholder>
                                <w:showingPlcHdr/>
                              </w:sdtPr>
                              <w:sdtContent>
                                <w:r w:rsidR="00CB73E2" w:rsidRPr="00BB3BC6">
                                  <w:rPr>
                                    <w:rStyle w:val="PlaceholderText"/>
                                    <w:rFonts w:ascii="Arial" w:hAnsi="Arial" w:cs="Arial"/>
                                    <w:sz w:val="18"/>
                                    <w:szCs w:val="18"/>
                                  </w:rPr>
                                  <w:t>Click or tap here to enter text.</w:t>
                                </w:r>
                              </w:sdtContent>
                            </w:sdt>
                          </w:p>
                        </w:tc>
                        <w:tc>
                          <w:tcPr>
                            <w:tcW w:w="1265" w:type="dxa"/>
                            <w:shd w:val="clear" w:color="auto" w:fill="DEEAF6" w:themeFill="accent1" w:themeFillTint="33"/>
                            <w:tcMar>
                              <w:top w:w="15" w:type="dxa"/>
                              <w:left w:w="108" w:type="dxa"/>
                              <w:bottom w:w="0" w:type="dxa"/>
                              <w:right w:w="108" w:type="dxa"/>
                            </w:tcMar>
                            <w:hideMark/>
                          </w:tcPr>
                          <w:p w:rsidR="00FC1AE6" w:rsidRPr="00BB3BC6" w:rsidRDefault="00FC1AE6" w:rsidP="006A2909">
                            <w:pPr>
                              <w:spacing w:line="288" w:lineRule="auto"/>
                              <w:rPr>
                                <w:rFonts w:ascii="Arial" w:hAnsi="Arial" w:cs="Arial"/>
                                <w:sz w:val="18"/>
                                <w:szCs w:val="18"/>
                              </w:rPr>
                            </w:pPr>
                            <w:r w:rsidRPr="00BB3BC6">
                              <w:rPr>
                                <w:rFonts w:ascii="Arial" w:hAnsi="Arial" w:cs="Arial"/>
                                <w:sz w:val="18"/>
                                <w:szCs w:val="18"/>
                              </w:rPr>
                              <w:t> </w:t>
                            </w:r>
                            <w:sdt>
                              <w:sdtPr>
                                <w:rPr>
                                  <w:rFonts w:ascii="Arial" w:hAnsi="Arial" w:cs="Arial"/>
                                  <w:sz w:val="18"/>
                                  <w:szCs w:val="18"/>
                                </w:rPr>
                                <w:id w:val="-140583716"/>
                                <w:placeholder>
                                  <w:docPart w:val="DefaultPlaceholder_-1854013439"/>
                                </w:placeholder>
                                <w:showingPlcHdr/>
                                <w:dropDownList>
                                  <w:listItem w:value="Choose an item."/>
                                  <w:listItem w:displayText="Completed " w:value="Completed "/>
                                  <w:listItem w:displayText="Ongoing" w:value="Ongoing"/>
                                </w:dropDownList>
                              </w:sdtPr>
                              <w:sdtContent>
                                <w:r w:rsidR="00CB73E2" w:rsidRPr="00BB3BC6">
                                  <w:rPr>
                                    <w:rStyle w:val="PlaceholderText"/>
                                    <w:rFonts w:ascii="Arial" w:hAnsi="Arial" w:cs="Arial"/>
                                    <w:sz w:val="18"/>
                                    <w:szCs w:val="18"/>
                                  </w:rPr>
                                  <w:t>Choose an item.</w:t>
                                </w:r>
                              </w:sdtContent>
                            </w:sdt>
                          </w:p>
                        </w:tc>
                        <w:sdt>
                          <w:sdtPr>
                            <w:rPr>
                              <w:rFonts w:ascii="Arial" w:hAnsi="Arial" w:cs="Arial"/>
                              <w:sz w:val="18"/>
                              <w:szCs w:val="18"/>
                              <w:lang w:val="en-US"/>
                            </w:rPr>
                            <w:id w:val="-1053924159"/>
                            <w:placeholder>
                              <w:docPart w:val="E50B3098394240A79D99DB6FB050E18A"/>
                            </w:placeholder>
                            <w:showingPlcHdr/>
                          </w:sdtPr>
                          <w:sdtContent>
                            <w:tc>
                              <w:tcPr>
                                <w:tcW w:w="1700" w:type="dxa"/>
                                <w:shd w:val="clear" w:color="auto" w:fill="DEEAF6" w:themeFill="accent1" w:themeFillTint="33"/>
                                <w:tcMar>
                                  <w:top w:w="15" w:type="dxa"/>
                                  <w:left w:w="108" w:type="dxa"/>
                                  <w:bottom w:w="0" w:type="dxa"/>
                                  <w:right w:w="108" w:type="dxa"/>
                                </w:tcMar>
                                <w:hideMark/>
                              </w:tcPr>
                              <w:p w:rsidR="00FC1AE6" w:rsidRPr="00BB3BC6" w:rsidRDefault="00CB73E2" w:rsidP="006A2909">
                                <w:pPr>
                                  <w:spacing w:line="288" w:lineRule="auto"/>
                                  <w:rPr>
                                    <w:rFonts w:ascii="Arial" w:hAnsi="Arial" w:cs="Arial"/>
                                    <w:sz w:val="18"/>
                                    <w:szCs w:val="18"/>
                                  </w:rPr>
                                </w:pPr>
                                <w:r w:rsidRPr="00BB3BC6">
                                  <w:rPr>
                                    <w:rStyle w:val="PlaceholderText"/>
                                    <w:rFonts w:ascii="Arial" w:hAnsi="Arial" w:cs="Arial"/>
                                    <w:sz w:val="18"/>
                                    <w:szCs w:val="18"/>
                                  </w:rPr>
                                  <w:t>Click or tap here to enter text.</w:t>
                                </w:r>
                              </w:p>
                            </w:tc>
                          </w:sdtContent>
                        </w:sdt>
                      </w:tr>
                    </w:sdtContent>
                  </w:sdt>
                </w:sdtContent>
              </w:sdt>
            </w:tbl>
          </w:sdtContent>
        </w:sdt>
      </w:sdtContent>
    </w:sdt>
    <w:p w:rsidR="004A12CD" w:rsidRPr="00BB3BC6" w:rsidRDefault="004A12CD" w:rsidP="006A2909">
      <w:pPr>
        <w:spacing w:after="0" w:line="288" w:lineRule="auto"/>
        <w:rPr>
          <w:rFonts w:ascii="Arial" w:hAnsi="Arial" w:cs="Arial"/>
          <w:bCs/>
          <w:sz w:val="18"/>
          <w:szCs w:val="18"/>
          <w:vertAlign w:val="superscript"/>
        </w:rPr>
      </w:pPr>
    </w:p>
    <w:p w:rsidR="00FC1AE6" w:rsidRPr="00BB3BC6" w:rsidRDefault="00FC1AE6" w:rsidP="006A2909">
      <w:pPr>
        <w:spacing w:after="0" w:line="288" w:lineRule="auto"/>
        <w:rPr>
          <w:rFonts w:ascii="Arial" w:hAnsi="Arial" w:cs="Arial"/>
          <w:bCs/>
          <w:sz w:val="18"/>
          <w:szCs w:val="18"/>
        </w:rPr>
      </w:pPr>
      <w:r w:rsidRPr="00BB3BC6">
        <w:rPr>
          <w:rFonts w:ascii="Arial" w:hAnsi="Arial" w:cs="Arial"/>
          <w:bCs/>
          <w:sz w:val="18"/>
          <w:szCs w:val="18"/>
          <w:vertAlign w:val="superscript"/>
        </w:rPr>
        <w:t xml:space="preserve">1 </w:t>
      </w:r>
      <w:r w:rsidR="00FF40F5" w:rsidRPr="00BB3BC6">
        <w:rPr>
          <w:rFonts w:ascii="Arial" w:hAnsi="Arial" w:cs="Arial"/>
          <w:bCs/>
          <w:sz w:val="18"/>
          <w:szCs w:val="18"/>
        </w:rPr>
        <w:t>I</w:t>
      </w:r>
      <w:r w:rsidRPr="00BB3BC6">
        <w:rPr>
          <w:rFonts w:ascii="Arial" w:hAnsi="Arial" w:cs="Arial"/>
          <w:bCs/>
          <w:sz w:val="18"/>
          <w:szCs w:val="18"/>
        </w:rPr>
        <w:t xml:space="preserve">ndicate the item number of the fit and proper criteria per Section </w:t>
      </w:r>
      <w:r w:rsidR="00EA2AF2" w:rsidRPr="00BB3BC6">
        <w:rPr>
          <w:rFonts w:ascii="Arial" w:hAnsi="Arial" w:cs="Arial"/>
          <w:bCs/>
          <w:sz w:val="18"/>
          <w:szCs w:val="18"/>
        </w:rPr>
        <w:t xml:space="preserve">6 </w:t>
      </w:r>
      <w:r w:rsidRPr="00BB3BC6">
        <w:rPr>
          <w:rFonts w:ascii="Arial" w:hAnsi="Arial" w:cs="Arial"/>
          <w:bCs/>
          <w:sz w:val="18"/>
          <w:szCs w:val="18"/>
        </w:rPr>
        <w:t xml:space="preserve">where there is affirmative response, e.g. </w:t>
      </w:r>
      <w:proofErr w:type="gramStart"/>
      <w:r w:rsidRPr="00BB3BC6">
        <w:rPr>
          <w:rFonts w:ascii="Arial" w:hAnsi="Arial" w:cs="Arial"/>
          <w:bCs/>
          <w:sz w:val="18"/>
          <w:szCs w:val="18"/>
        </w:rPr>
        <w:t>1.(</w:t>
      </w:r>
      <w:proofErr w:type="gramEnd"/>
      <w:r w:rsidRPr="00BB3BC6">
        <w:rPr>
          <w:rFonts w:ascii="Arial" w:hAnsi="Arial" w:cs="Arial"/>
          <w:bCs/>
          <w:sz w:val="18"/>
          <w:szCs w:val="18"/>
        </w:rPr>
        <w:t>g).</w:t>
      </w:r>
      <w:r w:rsidRPr="00BB3BC6">
        <w:rPr>
          <w:rFonts w:ascii="Arial" w:hAnsi="Arial" w:cs="Arial"/>
          <w:bCs/>
          <w:sz w:val="18"/>
          <w:szCs w:val="18"/>
        </w:rPr>
        <w:br/>
      </w:r>
      <w:r w:rsidRPr="00BB3BC6">
        <w:rPr>
          <w:rFonts w:ascii="Arial" w:hAnsi="Arial" w:cs="Arial"/>
          <w:bCs/>
          <w:sz w:val="18"/>
          <w:szCs w:val="18"/>
          <w:vertAlign w:val="superscript"/>
        </w:rPr>
        <w:t>2</w:t>
      </w:r>
      <w:r w:rsidRPr="00BB3BC6">
        <w:rPr>
          <w:rFonts w:ascii="Arial" w:hAnsi="Arial" w:cs="Arial"/>
          <w:bCs/>
          <w:sz w:val="18"/>
          <w:szCs w:val="18"/>
        </w:rPr>
        <w:t xml:space="preserve"> </w:t>
      </w:r>
      <w:r w:rsidR="00FF40F5" w:rsidRPr="00BB3BC6">
        <w:rPr>
          <w:rFonts w:ascii="Arial" w:hAnsi="Arial" w:cs="Arial"/>
          <w:bCs/>
          <w:sz w:val="18"/>
          <w:szCs w:val="18"/>
        </w:rPr>
        <w:t>I</w:t>
      </w:r>
      <w:r w:rsidRPr="00BB3BC6">
        <w:rPr>
          <w:rFonts w:ascii="Arial" w:hAnsi="Arial" w:cs="Arial"/>
          <w:bCs/>
          <w:sz w:val="18"/>
          <w:szCs w:val="18"/>
        </w:rPr>
        <w:t xml:space="preserve">ndicate one of the following, or where the categories below are not applicable, briefly describe the nature of the </w:t>
      </w:r>
      <w:r w:rsidR="00B838E6">
        <w:rPr>
          <w:rFonts w:ascii="Arial" w:hAnsi="Arial" w:cs="Arial"/>
          <w:bCs/>
          <w:sz w:val="18"/>
          <w:szCs w:val="18"/>
        </w:rPr>
        <w:t>I</w:t>
      </w:r>
      <w:r w:rsidRPr="00BB3BC6">
        <w:rPr>
          <w:rFonts w:ascii="Arial" w:hAnsi="Arial" w:cs="Arial"/>
          <w:bCs/>
          <w:sz w:val="18"/>
          <w:szCs w:val="18"/>
        </w:rPr>
        <w:t>ncident:</w:t>
      </w:r>
    </w:p>
    <w:p w:rsidR="00FC1AE6" w:rsidRPr="00BB3BC6" w:rsidRDefault="00FC1AE6" w:rsidP="006A2909">
      <w:pPr>
        <w:pStyle w:val="ListParagraph"/>
        <w:numPr>
          <w:ilvl w:val="0"/>
          <w:numId w:val="12"/>
        </w:numPr>
        <w:spacing w:after="0" w:line="288" w:lineRule="auto"/>
        <w:rPr>
          <w:rFonts w:ascii="Arial" w:hAnsi="Arial" w:cs="Arial"/>
          <w:bCs/>
          <w:sz w:val="18"/>
          <w:szCs w:val="18"/>
        </w:rPr>
      </w:pPr>
      <w:r w:rsidRPr="00BB3BC6">
        <w:rPr>
          <w:rFonts w:ascii="Arial" w:hAnsi="Arial" w:cs="Arial"/>
          <w:sz w:val="18"/>
          <w:szCs w:val="18"/>
          <w:lang w:val="en-US"/>
        </w:rPr>
        <w:t>Refused membership/registration/right to carry on trade</w:t>
      </w:r>
    </w:p>
    <w:tbl>
      <w:tblPr>
        <w:tblW w:w="13160" w:type="dxa"/>
        <w:tblCellMar>
          <w:left w:w="0" w:type="dxa"/>
          <w:right w:w="0" w:type="dxa"/>
        </w:tblCellMar>
        <w:tblLook w:val="0600" w:firstRow="0" w:lastRow="0" w:firstColumn="0" w:lastColumn="0" w:noHBand="1" w:noVBand="1"/>
      </w:tblPr>
      <w:tblGrid>
        <w:gridCol w:w="13160"/>
      </w:tblGrid>
      <w:tr w:rsidR="00FC1AE6" w:rsidRPr="00BB3BC6" w:rsidTr="00EA2AF2">
        <w:trPr>
          <w:trHeight w:val="34"/>
        </w:trPr>
        <w:tc>
          <w:tcPr>
            <w:tcW w:w="13160" w:type="dxa"/>
            <w:tcBorders>
              <w:top w:val="single" w:sz="8" w:space="0" w:color="FFFFFF"/>
              <w:left w:val="single" w:sz="8" w:space="0" w:color="FFFFFF"/>
              <w:bottom w:val="single" w:sz="8" w:space="0" w:color="FFFFFF"/>
              <w:right w:val="single" w:sz="8" w:space="0" w:color="FFFFFF"/>
            </w:tcBorders>
            <w:shd w:val="clear" w:color="auto" w:fill="auto"/>
            <w:tcMar>
              <w:top w:w="10" w:type="dxa"/>
              <w:left w:w="10" w:type="dxa"/>
              <w:bottom w:w="0" w:type="dxa"/>
              <w:right w:w="10" w:type="dxa"/>
            </w:tcMar>
            <w:hideMark/>
          </w:tcPr>
          <w:p w:rsidR="00FC1AE6" w:rsidRPr="00BB3BC6" w:rsidRDefault="00FC1AE6" w:rsidP="006A2909">
            <w:pPr>
              <w:pStyle w:val="ListParagraph"/>
              <w:numPr>
                <w:ilvl w:val="0"/>
                <w:numId w:val="11"/>
              </w:numPr>
              <w:spacing w:line="288" w:lineRule="auto"/>
              <w:rPr>
                <w:rFonts w:ascii="Arial" w:hAnsi="Arial" w:cs="Arial"/>
                <w:sz w:val="18"/>
                <w:szCs w:val="18"/>
              </w:rPr>
            </w:pPr>
            <w:r w:rsidRPr="00BB3BC6">
              <w:rPr>
                <w:rFonts w:ascii="Arial" w:hAnsi="Arial" w:cs="Arial"/>
                <w:sz w:val="18"/>
                <w:szCs w:val="18"/>
              </w:rPr>
              <w:t>Prohibition order</w:t>
            </w:r>
          </w:p>
          <w:p w:rsidR="00FC1AE6" w:rsidRPr="00BB3BC6" w:rsidRDefault="00FC1AE6" w:rsidP="006A2909">
            <w:pPr>
              <w:pStyle w:val="ListParagraph"/>
              <w:numPr>
                <w:ilvl w:val="0"/>
                <w:numId w:val="11"/>
              </w:numPr>
              <w:spacing w:line="288" w:lineRule="auto"/>
              <w:rPr>
                <w:rFonts w:ascii="Arial" w:hAnsi="Arial" w:cs="Arial"/>
                <w:sz w:val="18"/>
                <w:szCs w:val="18"/>
              </w:rPr>
            </w:pPr>
            <w:r w:rsidRPr="00BB3BC6">
              <w:rPr>
                <w:rFonts w:ascii="Arial" w:hAnsi="Arial" w:cs="Arial"/>
                <w:sz w:val="18"/>
                <w:szCs w:val="18"/>
              </w:rPr>
              <w:t>Suspended</w:t>
            </w:r>
          </w:p>
          <w:p w:rsidR="00FC1AE6" w:rsidRPr="00BB3BC6" w:rsidRDefault="00FC1AE6" w:rsidP="006A2909">
            <w:pPr>
              <w:pStyle w:val="ListParagraph"/>
              <w:numPr>
                <w:ilvl w:val="0"/>
                <w:numId w:val="11"/>
              </w:numPr>
              <w:spacing w:line="288" w:lineRule="auto"/>
              <w:rPr>
                <w:rFonts w:ascii="Arial" w:hAnsi="Arial" w:cs="Arial"/>
                <w:sz w:val="18"/>
                <w:szCs w:val="18"/>
              </w:rPr>
            </w:pPr>
            <w:r w:rsidRPr="00BB3BC6">
              <w:rPr>
                <w:rFonts w:ascii="Arial" w:hAnsi="Arial" w:cs="Arial"/>
                <w:sz w:val="18"/>
                <w:szCs w:val="18"/>
              </w:rPr>
              <w:t>Imprisonment</w:t>
            </w:r>
          </w:p>
          <w:p w:rsidR="00FC1AE6" w:rsidRPr="00BB3BC6" w:rsidRDefault="00FC1AE6" w:rsidP="006A2909">
            <w:pPr>
              <w:pStyle w:val="ListParagraph"/>
              <w:numPr>
                <w:ilvl w:val="0"/>
                <w:numId w:val="11"/>
              </w:numPr>
              <w:spacing w:line="288" w:lineRule="auto"/>
              <w:rPr>
                <w:rFonts w:ascii="Arial" w:hAnsi="Arial" w:cs="Arial"/>
                <w:sz w:val="18"/>
                <w:szCs w:val="18"/>
              </w:rPr>
            </w:pPr>
            <w:r w:rsidRPr="00BB3BC6">
              <w:rPr>
                <w:rFonts w:ascii="Arial" w:hAnsi="Arial" w:cs="Arial"/>
                <w:sz w:val="18"/>
                <w:szCs w:val="18"/>
                <w:lang w:val="en-US"/>
              </w:rPr>
              <w:t>Subject of/notified of disciplinary proceeding/investigation</w:t>
            </w:r>
          </w:p>
          <w:p w:rsidR="00FC1AE6" w:rsidRPr="00BB3BC6" w:rsidRDefault="00FC1AE6" w:rsidP="006A2909">
            <w:pPr>
              <w:pStyle w:val="ListParagraph"/>
              <w:numPr>
                <w:ilvl w:val="0"/>
                <w:numId w:val="11"/>
              </w:numPr>
              <w:spacing w:line="288" w:lineRule="auto"/>
              <w:rPr>
                <w:rFonts w:ascii="Arial" w:hAnsi="Arial" w:cs="Arial"/>
                <w:sz w:val="18"/>
                <w:szCs w:val="18"/>
              </w:rPr>
            </w:pPr>
            <w:r w:rsidRPr="00BB3BC6">
              <w:rPr>
                <w:rFonts w:ascii="Arial" w:hAnsi="Arial" w:cs="Arial"/>
                <w:sz w:val="18"/>
                <w:szCs w:val="18"/>
                <w:lang w:val="en-US"/>
              </w:rPr>
              <w:t>Subject of/notified of criminal proceeding/investigation</w:t>
            </w:r>
          </w:p>
          <w:p w:rsidR="00FC1AE6" w:rsidRPr="00BB3BC6" w:rsidRDefault="00FC1AE6" w:rsidP="006A2909">
            <w:pPr>
              <w:pStyle w:val="ListParagraph"/>
              <w:numPr>
                <w:ilvl w:val="0"/>
                <w:numId w:val="11"/>
              </w:numPr>
              <w:spacing w:line="288" w:lineRule="auto"/>
              <w:rPr>
                <w:rFonts w:ascii="Arial" w:hAnsi="Arial" w:cs="Arial"/>
                <w:sz w:val="18"/>
                <w:szCs w:val="18"/>
              </w:rPr>
            </w:pPr>
            <w:r w:rsidRPr="00BB3BC6">
              <w:rPr>
                <w:rFonts w:ascii="Arial" w:hAnsi="Arial" w:cs="Arial"/>
                <w:sz w:val="18"/>
                <w:szCs w:val="18"/>
                <w:lang w:val="en-US"/>
              </w:rPr>
              <w:t>Subject of/notified of civil proceeding/investigation</w:t>
            </w:r>
          </w:p>
          <w:p w:rsidR="00FC1AE6" w:rsidRPr="00BB3BC6" w:rsidRDefault="00FC1AE6" w:rsidP="006A2909">
            <w:pPr>
              <w:pStyle w:val="ListParagraph"/>
              <w:numPr>
                <w:ilvl w:val="0"/>
                <w:numId w:val="11"/>
              </w:numPr>
              <w:spacing w:line="288" w:lineRule="auto"/>
              <w:rPr>
                <w:rFonts w:ascii="Arial" w:hAnsi="Arial" w:cs="Arial"/>
                <w:sz w:val="18"/>
                <w:szCs w:val="18"/>
              </w:rPr>
            </w:pPr>
            <w:r w:rsidRPr="00BB3BC6">
              <w:rPr>
                <w:rFonts w:ascii="Arial" w:hAnsi="Arial" w:cs="Arial"/>
                <w:sz w:val="18"/>
                <w:szCs w:val="18"/>
                <w:lang w:val="en-US"/>
              </w:rPr>
              <w:t>Subject of complaint</w:t>
            </w:r>
          </w:p>
          <w:p w:rsidR="00FC1AE6" w:rsidRPr="00BB3BC6" w:rsidRDefault="00FC1AE6" w:rsidP="006A2909">
            <w:pPr>
              <w:pStyle w:val="ListParagraph"/>
              <w:numPr>
                <w:ilvl w:val="0"/>
                <w:numId w:val="11"/>
              </w:numPr>
              <w:spacing w:line="288" w:lineRule="auto"/>
              <w:rPr>
                <w:rFonts w:ascii="Arial" w:hAnsi="Arial" w:cs="Arial"/>
                <w:sz w:val="18"/>
                <w:szCs w:val="18"/>
              </w:rPr>
            </w:pPr>
            <w:r w:rsidRPr="00BB3BC6">
              <w:rPr>
                <w:rFonts w:ascii="Arial" w:hAnsi="Arial" w:cs="Arial"/>
                <w:sz w:val="18"/>
                <w:szCs w:val="18"/>
                <w:lang w:val="en-US"/>
              </w:rPr>
              <w:t>Fine</w:t>
            </w:r>
          </w:p>
          <w:p w:rsidR="00FC1AE6" w:rsidRPr="00BB3BC6" w:rsidRDefault="00FC1AE6" w:rsidP="006A2909">
            <w:pPr>
              <w:pStyle w:val="ListParagraph"/>
              <w:numPr>
                <w:ilvl w:val="0"/>
                <w:numId w:val="11"/>
              </w:numPr>
              <w:spacing w:line="288" w:lineRule="auto"/>
              <w:rPr>
                <w:rFonts w:ascii="Arial" w:hAnsi="Arial" w:cs="Arial"/>
                <w:sz w:val="18"/>
                <w:szCs w:val="18"/>
              </w:rPr>
            </w:pPr>
            <w:r w:rsidRPr="00BB3BC6">
              <w:rPr>
                <w:rFonts w:ascii="Arial" w:hAnsi="Arial" w:cs="Arial"/>
                <w:sz w:val="18"/>
                <w:szCs w:val="18"/>
              </w:rPr>
              <w:t>Warning</w:t>
            </w:r>
          </w:p>
          <w:p w:rsidR="00FC1AE6" w:rsidRPr="00BB3BC6" w:rsidRDefault="00FC1AE6" w:rsidP="006A2909">
            <w:pPr>
              <w:pStyle w:val="ListParagraph"/>
              <w:numPr>
                <w:ilvl w:val="0"/>
                <w:numId w:val="11"/>
              </w:numPr>
              <w:spacing w:line="288" w:lineRule="auto"/>
              <w:rPr>
                <w:rFonts w:ascii="Arial" w:hAnsi="Arial" w:cs="Arial"/>
                <w:sz w:val="18"/>
                <w:szCs w:val="18"/>
              </w:rPr>
            </w:pPr>
            <w:r w:rsidRPr="00BB3BC6">
              <w:rPr>
                <w:rFonts w:ascii="Arial" w:hAnsi="Arial" w:cs="Arial"/>
                <w:sz w:val="18"/>
                <w:szCs w:val="18"/>
              </w:rPr>
              <w:t>Reprimand</w:t>
            </w:r>
          </w:p>
        </w:tc>
      </w:tr>
    </w:tbl>
    <w:p w:rsidR="002F277C" w:rsidRPr="00BB3BC6" w:rsidRDefault="002F277C" w:rsidP="006A2909">
      <w:pPr>
        <w:spacing w:after="0" w:line="288" w:lineRule="auto"/>
        <w:jc w:val="both"/>
        <w:rPr>
          <w:rFonts w:ascii="Arial" w:hAnsi="Arial" w:cs="Arial"/>
          <w:sz w:val="20"/>
        </w:rPr>
      </w:pPr>
    </w:p>
    <w:sectPr w:rsidR="002F277C" w:rsidRPr="00BB3BC6" w:rsidSect="00B77063">
      <w:pgSz w:w="16838" w:h="11906" w:orient="landscape"/>
      <w:pgMar w:top="1440" w:right="1103"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rsidR="000134F6" w:rsidRDefault="000134F6" w:rsidP="0096221F">
      <w:pPr>
        <w:spacing w:after="0" w:line="240" w:lineRule="auto"/>
      </w:pPr>
      <w:r>
        <w:separator/>
      </w:r>
    </w:p>
  </w:endnote>
  <w:endnote w:type="continuationSeparator" w:id="0">
    <w:p w:rsidR="000134F6" w:rsidRDefault="000134F6" w:rsidP="0096221F">
      <w:pPr>
        <w:spacing w:after="0" w:line="240" w:lineRule="auto"/>
      </w:pPr>
      <w:r>
        <w:continuationSeparator/>
      </w:r>
    </w:p>
  </w:endnote>
  <w:endnote w:type="continuationNotice" w:id="1">
    <w:p w:rsidR="000134F6" w:rsidRDefault="000134F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Segoe UI">
    <w:panose1 w:val="020B0502040204020203"/>
    <w:charset w:val="00"/>
    <w:family w:val="swiss"/>
    <w:pitch w:val="variable"/>
    <w:sig w:usb0="E4002EFF" w:usb1="C000E47F"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rFonts w:ascii="Arial" w:hAnsi="Arial" w:cs="Arial"/>
      </w:rPr>
      <w:id w:val="1440717377"/>
      <w:docPartObj>
        <w:docPartGallery w:val="Page Numbers (Bottom of Page)"/>
        <w:docPartUnique/>
      </w:docPartObj>
    </w:sdtPr>
    <w:sdtEndPr>
      <w:rPr>
        <w:noProof/>
      </w:rPr>
    </w:sdtEndPr>
    <w:sdtContent>
      <w:p w:rsidR="00603689" w:rsidRPr="00107160" w:rsidRDefault="0075613A" w:rsidP="0075613A">
        <w:pPr>
          <w:pStyle w:val="Footer"/>
          <w:rPr>
            <w:rFonts w:ascii="Arial" w:hAnsi="Arial" w:cs="Arial"/>
          </w:rPr>
        </w:pPr>
        <w:r w:rsidRPr="0075613A">
          <w:rPr>
            <w:rFonts w:ascii="Arial" w:hAnsi="Arial" w:cs="Arial"/>
            <w:lang w:val="en-US"/>
          </w:rPr>
          <w:t>Revised on 24 January 2025</w:t>
        </w:r>
        <w:r>
          <w:rPr>
            <w:rFonts w:cstheme="minorHAnsi"/>
            <w:lang w:val="en-US"/>
          </w:rPr>
          <w:tab/>
        </w:r>
        <w:r>
          <w:rPr>
            <w:rFonts w:cstheme="minorHAnsi"/>
            <w:lang w:val="en-US"/>
          </w:rPr>
          <w:tab/>
        </w:r>
        <w:r w:rsidR="00603689" w:rsidRPr="00107160">
          <w:rPr>
            <w:rFonts w:ascii="Arial" w:hAnsi="Arial" w:cs="Arial"/>
          </w:rPr>
          <w:fldChar w:fldCharType="begin"/>
        </w:r>
        <w:r w:rsidR="00603689" w:rsidRPr="00107160">
          <w:rPr>
            <w:rFonts w:ascii="Arial" w:hAnsi="Arial" w:cs="Arial"/>
          </w:rPr>
          <w:instrText xml:space="preserve"> PAGE   \* MERGEFORMAT </w:instrText>
        </w:r>
        <w:r w:rsidR="00603689" w:rsidRPr="00107160">
          <w:rPr>
            <w:rFonts w:ascii="Arial" w:hAnsi="Arial" w:cs="Arial"/>
          </w:rPr>
          <w:fldChar w:fldCharType="separate"/>
        </w:r>
        <w:r w:rsidR="006F40AD">
          <w:rPr>
            <w:rFonts w:ascii="Arial" w:hAnsi="Arial" w:cs="Arial"/>
            <w:noProof/>
          </w:rPr>
          <w:t>3</w:t>
        </w:r>
        <w:r w:rsidR="00603689" w:rsidRPr="00107160">
          <w:rPr>
            <w:rFonts w:ascii="Arial" w:hAnsi="Arial" w:cs="Arial"/>
            <w:noProof/>
          </w:rPr>
          <w:fldChar w:fldCharType="end"/>
        </w:r>
      </w:p>
    </w:sdtContent>
  </w:sdt>
  <w:p w:rsidR="00603689" w:rsidRDefault="0060368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rsidR="000134F6" w:rsidRDefault="000134F6" w:rsidP="0096221F">
      <w:pPr>
        <w:spacing w:after="0" w:line="240" w:lineRule="auto"/>
      </w:pPr>
      <w:r>
        <w:separator/>
      </w:r>
    </w:p>
  </w:footnote>
  <w:footnote w:type="continuationSeparator" w:id="0">
    <w:p w:rsidR="000134F6" w:rsidRDefault="000134F6" w:rsidP="0096221F">
      <w:pPr>
        <w:spacing w:after="0" w:line="240" w:lineRule="auto"/>
      </w:pPr>
      <w:r>
        <w:continuationSeparator/>
      </w:r>
    </w:p>
  </w:footnote>
  <w:footnote w:type="continuationNotice" w:id="1">
    <w:p w:rsidR="000134F6" w:rsidRDefault="000134F6">
      <w:pPr>
        <w:spacing w:after="0" w:line="240" w:lineRule="auto"/>
      </w:pPr>
    </w:p>
  </w:footnote>
  <w:footnote w:id="2">
    <w:p w:rsidR="003929A2" w:rsidRPr="00001931" w:rsidRDefault="003929A2" w:rsidP="003929A2">
      <w:pPr>
        <w:pStyle w:val="FootnoteText"/>
        <w:rPr>
          <w:rFonts w:ascii="Arial" w:hAnsi="Arial" w:cs="Arial"/>
          <w:sz w:val="18"/>
          <w:szCs w:val="18"/>
          <w:lang w:val="en-US"/>
        </w:rPr>
      </w:pPr>
      <w:r w:rsidRPr="003929A2">
        <w:rPr>
          <w:rStyle w:val="FootnoteReference"/>
          <w:rFonts w:ascii="Arial" w:hAnsi="Arial" w:cs="Arial"/>
          <w:sz w:val="18"/>
          <w:szCs w:val="18"/>
        </w:rPr>
        <w:footnoteRef/>
      </w:r>
      <w:r w:rsidRPr="003929A2">
        <w:rPr>
          <w:rFonts w:ascii="Arial" w:hAnsi="Arial" w:cs="Arial"/>
          <w:sz w:val="18"/>
          <w:szCs w:val="18"/>
        </w:rPr>
        <w:t xml:space="preserve"> The Examples are not exhaustive and are on the assumption </w:t>
      </w:r>
      <w:r w:rsidRPr="003929A2">
        <w:rPr>
          <w:rFonts w:ascii="Arial" w:hAnsi="Arial" w:cs="Arial"/>
          <w:sz w:val="18"/>
          <w:szCs w:val="18"/>
          <w:lang w:val="en-US"/>
        </w:rPr>
        <w:t>that there is no other relationship or arrangement (formal or informal) between such persons.</w:t>
      </w:r>
    </w:p>
  </w:footnote>
  <w:footnote w:id="3">
    <w:p w:rsidR="003929A2" w:rsidRPr="00001931" w:rsidRDefault="003929A2" w:rsidP="003929A2">
      <w:pPr>
        <w:pStyle w:val="FootnoteText"/>
        <w:rPr>
          <w:rFonts w:ascii="Arial" w:hAnsi="Arial" w:cs="Arial"/>
          <w:sz w:val="18"/>
          <w:szCs w:val="18"/>
          <w:lang w:val="en-US"/>
        </w:rPr>
      </w:pPr>
      <w:r w:rsidRPr="003929A2">
        <w:rPr>
          <w:rStyle w:val="FootnoteReference"/>
          <w:rFonts w:ascii="Arial" w:hAnsi="Arial" w:cs="Arial"/>
          <w:sz w:val="18"/>
          <w:szCs w:val="18"/>
        </w:rPr>
        <w:footnoteRef/>
      </w:r>
      <w:r w:rsidRPr="003929A2">
        <w:rPr>
          <w:rFonts w:ascii="Arial" w:hAnsi="Arial" w:cs="Arial"/>
          <w:sz w:val="18"/>
          <w:szCs w:val="18"/>
        </w:rPr>
        <w:t xml:space="preserve"> </w:t>
      </w:r>
      <w:r w:rsidRPr="003929A2">
        <w:rPr>
          <w:rFonts w:ascii="Arial" w:hAnsi="Arial" w:cs="Arial"/>
          <w:sz w:val="18"/>
          <w:szCs w:val="18"/>
          <w:lang w:val="en-US"/>
        </w:rPr>
        <w:t>In these Examples, a reference to “</w:t>
      </w:r>
      <w:r w:rsidRPr="003929A2">
        <w:rPr>
          <w:rFonts w:ascii="Arial" w:hAnsi="Arial" w:cs="Arial"/>
          <w:i/>
          <w:iCs/>
          <w:sz w:val="18"/>
          <w:szCs w:val="18"/>
          <w:lang w:val="en-US"/>
        </w:rPr>
        <w:t>A</w:t>
      </w:r>
      <w:r w:rsidRPr="003929A2">
        <w:rPr>
          <w:rFonts w:ascii="Arial" w:hAnsi="Arial" w:cs="Arial"/>
          <w:sz w:val="18"/>
          <w:szCs w:val="18"/>
          <w:lang w:val="en-US"/>
        </w:rPr>
        <w:t xml:space="preserve"> being x% owned by </w:t>
      </w:r>
      <w:r w:rsidRPr="003929A2">
        <w:rPr>
          <w:rFonts w:ascii="Arial" w:hAnsi="Arial" w:cs="Arial"/>
          <w:i/>
          <w:iCs/>
          <w:sz w:val="18"/>
          <w:szCs w:val="18"/>
          <w:lang w:val="en-US"/>
        </w:rPr>
        <w:t>B</w:t>
      </w:r>
      <w:r w:rsidRPr="003929A2">
        <w:rPr>
          <w:rFonts w:ascii="Arial" w:hAnsi="Arial" w:cs="Arial"/>
          <w:sz w:val="18"/>
          <w:szCs w:val="18"/>
          <w:lang w:val="en-US"/>
        </w:rPr>
        <w:t xml:space="preserve">” means that B holds x% of the issued share capital in </w:t>
      </w:r>
      <w:r w:rsidRPr="003929A2">
        <w:rPr>
          <w:rFonts w:ascii="Arial" w:hAnsi="Arial" w:cs="Arial"/>
          <w:i/>
          <w:iCs/>
          <w:sz w:val="18"/>
          <w:szCs w:val="18"/>
          <w:lang w:val="en-US"/>
        </w:rPr>
        <w:t>A</w:t>
      </w:r>
      <w:r w:rsidRPr="003929A2">
        <w:rPr>
          <w:rFonts w:ascii="Arial" w:hAnsi="Arial" w:cs="Arial"/>
          <w:sz w:val="18"/>
          <w:szCs w:val="18"/>
          <w:lang w:val="en-US"/>
        </w:rPr>
        <w:t xml:space="preserve"> which entitles B to control x% of voting power in </w:t>
      </w:r>
      <w:r w:rsidRPr="003929A2">
        <w:rPr>
          <w:rFonts w:ascii="Arial" w:hAnsi="Arial" w:cs="Arial"/>
          <w:i/>
          <w:iCs/>
          <w:sz w:val="18"/>
          <w:szCs w:val="18"/>
          <w:lang w:val="en-US"/>
        </w:rPr>
        <w:t>A</w:t>
      </w:r>
      <w:r w:rsidRPr="003929A2">
        <w:rPr>
          <w:rFonts w:ascii="Arial" w:hAnsi="Arial" w:cs="Arial"/>
          <w:sz w:val="18"/>
          <w:szCs w:val="18"/>
          <w:lang w:val="en-US"/>
        </w:rPr>
        <w:t>.</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24E2706"/>
    <w:multiLevelType w:val="hybridMultilevel"/>
    <w:tmpl w:val="EFE25026"/>
    <w:lvl w:ilvl="0" w:tplc="7B1087E6">
      <w:start w:val="1"/>
      <w:numFmt w:val="decimal"/>
      <w:lvlText w:val="3.%1"/>
      <w:lvlJc w:val="left"/>
      <w:pPr>
        <w:ind w:left="720" w:hanging="360"/>
      </w:pPr>
      <w:rPr>
        <w:rFonts w:hint="default"/>
      </w:rPr>
    </w:lvl>
    <w:lvl w:ilvl="1" w:tplc="48090019">
      <w:start w:val="1"/>
      <w:numFmt w:val="lowerLetter"/>
      <w:lvlText w:val="%2."/>
      <w:lvlJc w:val="left"/>
      <w:pPr>
        <w:ind w:left="1440" w:hanging="360"/>
      </w:pPr>
    </w:lvl>
    <w:lvl w:ilvl="2" w:tplc="4809001B" w:tentative="1">
      <w:start w:val="1"/>
      <w:numFmt w:val="lowerRoman"/>
      <w:lvlText w:val="%3."/>
      <w:lvlJc w:val="right"/>
      <w:pPr>
        <w:ind w:left="2160" w:hanging="180"/>
      </w:pPr>
    </w:lvl>
    <w:lvl w:ilvl="3" w:tplc="4809000F" w:tentative="1">
      <w:start w:val="1"/>
      <w:numFmt w:val="decimal"/>
      <w:lvlText w:val="%4."/>
      <w:lvlJc w:val="left"/>
      <w:pPr>
        <w:ind w:left="2880" w:hanging="360"/>
      </w:pPr>
    </w:lvl>
    <w:lvl w:ilvl="4" w:tplc="48090019" w:tentative="1">
      <w:start w:val="1"/>
      <w:numFmt w:val="lowerLetter"/>
      <w:lvlText w:val="%5."/>
      <w:lvlJc w:val="left"/>
      <w:pPr>
        <w:ind w:left="3600" w:hanging="360"/>
      </w:pPr>
    </w:lvl>
    <w:lvl w:ilvl="5" w:tplc="4809001B" w:tentative="1">
      <w:start w:val="1"/>
      <w:numFmt w:val="lowerRoman"/>
      <w:lvlText w:val="%6."/>
      <w:lvlJc w:val="right"/>
      <w:pPr>
        <w:ind w:left="4320" w:hanging="180"/>
      </w:pPr>
    </w:lvl>
    <w:lvl w:ilvl="6" w:tplc="4809000F" w:tentative="1">
      <w:start w:val="1"/>
      <w:numFmt w:val="decimal"/>
      <w:lvlText w:val="%7."/>
      <w:lvlJc w:val="left"/>
      <w:pPr>
        <w:ind w:left="5040" w:hanging="360"/>
      </w:pPr>
    </w:lvl>
    <w:lvl w:ilvl="7" w:tplc="48090019" w:tentative="1">
      <w:start w:val="1"/>
      <w:numFmt w:val="lowerLetter"/>
      <w:lvlText w:val="%8."/>
      <w:lvlJc w:val="left"/>
      <w:pPr>
        <w:ind w:left="5760" w:hanging="360"/>
      </w:pPr>
    </w:lvl>
    <w:lvl w:ilvl="8" w:tplc="4809001B" w:tentative="1">
      <w:start w:val="1"/>
      <w:numFmt w:val="lowerRoman"/>
      <w:lvlText w:val="%9."/>
      <w:lvlJc w:val="right"/>
      <w:pPr>
        <w:ind w:left="6480" w:hanging="180"/>
      </w:pPr>
    </w:lvl>
  </w:abstractNum>
  <w:abstractNum w:abstractNumId="1" w15:restartNumberingAfterBreak="0">
    <w:nsid w:val="065A51B1"/>
    <w:multiLevelType w:val="hybridMultilevel"/>
    <w:tmpl w:val="9BF0C600"/>
    <w:lvl w:ilvl="0" w:tplc="DDD4A94E">
      <w:start w:val="1"/>
      <w:numFmt w:val="bullet"/>
      <w:lvlText w:val="-"/>
      <w:lvlJc w:val="left"/>
      <w:pPr>
        <w:ind w:left="400" w:hanging="360"/>
      </w:pPr>
      <w:rPr>
        <w:rFonts w:ascii="Arial" w:eastAsiaTheme="minorEastAsia" w:hAnsi="Arial" w:cs="Arial" w:hint="default"/>
      </w:rPr>
    </w:lvl>
    <w:lvl w:ilvl="1" w:tplc="48090003" w:tentative="1">
      <w:start w:val="1"/>
      <w:numFmt w:val="bullet"/>
      <w:lvlText w:val="o"/>
      <w:lvlJc w:val="left"/>
      <w:pPr>
        <w:ind w:left="1120" w:hanging="360"/>
      </w:pPr>
      <w:rPr>
        <w:rFonts w:ascii="Courier New" w:hAnsi="Courier New" w:cs="Courier New" w:hint="default"/>
      </w:rPr>
    </w:lvl>
    <w:lvl w:ilvl="2" w:tplc="48090005" w:tentative="1">
      <w:start w:val="1"/>
      <w:numFmt w:val="bullet"/>
      <w:lvlText w:val=""/>
      <w:lvlJc w:val="left"/>
      <w:pPr>
        <w:ind w:left="1840" w:hanging="360"/>
      </w:pPr>
      <w:rPr>
        <w:rFonts w:ascii="Wingdings" w:hAnsi="Wingdings" w:hint="default"/>
      </w:rPr>
    </w:lvl>
    <w:lvl w:ilvl="3" w:tplc="48090001" w:tentative="1">
      <w:start w:val="1"/>
      <w:numFmt w:val="bullet"/>
      <w:lvlText w:val=""/>
      <w:lvlJc w:val="left"/>
      <w:pPr>
        <w:ind w:left="2560" w:hanging="360"/>
      </w:pPr>
      <w:rPr>
        <w:rFonts w:ascii="Symbol" w:hAnsi="Symbol" w:hint="default"/>
      </w:rPr>
    </w:lvl>
    <w:lvl w:ilvl="4" w:tplc="48090003" w:tentative="1">
      <w:start w:val="1"/>
      <w:numFmt w:val="bullet"/>
      <w:lvlText w:val="o"/>
      <w:lvlJc w:val="left"/>
      <w:pPr>
        <w:ind w:left="3280" w:hanging="360"/>
      </w:pPr>
      <w:rPr>
        <w:rFonts w:ascii="Courier New" w:hAnsi="Courier New" w:cs="Courier New" w:hint="default"/>
      </w:rPr>
    </w:lvl>
    <w:lvl w:ilvl="5" w:tplc="48090005" w:tentative="1">
      <w:start w:val="1"/>
      <w:numFmt w:val="bullet"/>
      <w:lvlText w:val=""/>
      <w:lvlJc w:val="left"/>
      <w:pPr>
        <w:ind w:left="4000" w:hanging="360"/>
      </w:pPr>
      <w:rPr>
        <w:rFonts w:ascii="Wingdings" w:hAnsi="Wingdings" w:hint="default"/>
      </w:rPr>
    </w:lvl>
    <w:lvl w:ilvl="6" w:tplc="48090001" w:tentative="1">
      <w:start w:val="1"/>
      <w:numFmt w:val="bullet"/>
      <w:lvlText w:val=""/>
      <w:lvlJc w:val="left"/>
      <w:pPr>
        <w:ind w:left="4720" w:hanging="360"/>
      </w:pPr>
      <w:rPr>
        <w:rFonts w:ascii="Symbol" w:hAnsi="Symbol" w:hint="default"/>
      </w:rPr>
    </w:lvl>
    <w:lvl w:ilvl="7" w:tplc="48090003" w:tentative="1">
      <w:start w:val="1"/>
      <w:numFmt w:val="bullet"/>
      <w:lvlText w:val="o"/>
      <w:lvlJc w:val="left"/>
      <w:pPr>
        <w:ind w:left="5440" w:hanging="360"/>
      </w:pPr>
      <w:rPr>
        <w:rFonts w:ascii="Courier New" w:hAnsi="Courier New" w:cs="Courier New" w:hint="default"/>
      </w:rPr>
    </w:lvl>
    <w:lvl w:ilvl="8" w:tplc="48090005" w:tentative="1">
      <w:start w:val="1"/>
      <w:numFmt w:val="bullet"/>
      <w:lvlText w:val=""/>
      <w:lvlJc w:val="left"/>
      <w:pPr>
        <w:ind w:left="6160" w:hanging="360"/>
      </w:pPr>
      <w:rPr>
        <w:rFonts w:ascii="Wingdings" w:hAnsi="Wingdings" w:hint="default"/>
      </w:rPr>
    </w:lvl>
  </w:abstractNum>
  <w:abstractNum w:abstractNumId="2" w15:restartNumberingAfterBreak="0">
    <w:nsid w:val="0DD67A9A"/>
    <w:multiLevelType w:val="multilevel"/>
    <w:tmpl w:val="35881394"/>
    <w:lvl w:ilvl="0">
      <w:start w:val="5"/>
      <w:numFmt w:val="decimal"/>
      <w:lvlText w:val="%1"/>
      <w:lvlJc w:val="left"/>
      <w:pPr>
        <w:ind w:left="360" w:hanging="360"/>
      </w:pPr>
      <w:rPr>
        <w:rFonts w:ascii="MS Gothic" w:eastAsia="MS Gothic" w:hAnsi="MS Gothic" w:cstheme="minorBidi" w:hint="default"/>
        <w:sz w:val="22"/>
      </w:rPr>
    </w:lvl>
    <w:lvl w:ilvl="1">
      <w:start w:val="1"/>
      <w:numFmt w:val="decimal"/>
      <w:lvlText w:val="%1.%2"/>
      <w:lvlJc w:val="left"/>
      <w:pPr>
        <w:ind w:left="360" w:hanging="360"/>
      </w:pPr>
      <w:rPr>
        <w:rFonts w:ascii="Arial" w:eastAsia="MS Gothic" w:hAnsi="Arial" w:cs="Arial" w:hint="default"/>
        <w:sz w:val="20"/>
        <w:szCs w:val="20"/>
      </w:rPr>
    </w:lvl>
    <w:lvl w:ilvl="2">
      <w:start w:val="1"/>
      <w:numFmt w:val="decimal"/>
      <w:lvlText w:val="%1.%2.%3"/>
      <w:lvlJc w:val="left"/>
      <w:pPr>
        <w:ind w:left="720" w:hanging="720"/>
      </w:pPr>
      <w:rPr>
        <w:rFonts w:ascii="MS Gothic" w:eastAsia="MS Gothic" w:hAnsi="MS Gothic" w:cstheme="minorBidi" w:hint="default"/>
        <w:sz w:val="22"/>
      </w:rPr>
    </w:lvl>
    <w:lvl w:ilvl="3">
      <w:start w:val="1"/>
      <w:numFmt w:val="decimal"/>
      <w:lvlText w:val="%1.%2.%3.%4"/>
      <w:lvlJc w:val="left"/>
      <w:pPr>
        <w:ind w:left="720" w:hanging="720"/>
      </w:pPr>
      <w:rPr>
        <w:rFonts w:ascii="MS Gothic" w:eastAsia="MS Gothic" w:hAnsi="MS Gothic" w:cstheme="minorBidi" w:hint="default"/>
        <w:sz w:val="22"/>
      </w:rPr>
    </w:lvl>
    <w:lvl w:ilvl="4">
      <w:start w:val="1"/>
      <w:numFmt w:val="decimal"/>
      <w:lvlText w:val="%1.%2.%3.%4.%5"/>
      <w:lvlJc w:val="left"/>
      <w:pPr>
        <w:ind w:left="1080" w:hanging="1080"/>
      </w:pPr>
      <w:rPr>
        <w:rFonts w:ascii="MS Gothic" w:eastAsia="MS Gothic" w:hAnsi="MS Gothic" w:cstheme="minorBidi" w:hint="default"/>
        <w:sz w:val="22"/>
      </w:rPr>
    </w:lvl>
    <w:lvl w:ilvl="5">
      <w:start w:val="1"/>
      <w:numFmt w:val="decimal"/>
      <w:lvlText w:val="%1.%2.%3.%4.%5.%6"/>
      <w:lvlJc w:val="left"/>
      <w:pPr>
        <w:ind w:left="1080" w:hanging="1080"/>
      </w:pPr>
      <w:rPr>
        <w:rFonts w:ascii="MS Gothic" w:eastAsia="MS Gothic" w:hAnsi="MS Gothic" w:cstheme="minorBidi" w:hint="default"/>
        <w:sz w:val="22"/>
      </w:rPr>
    </w:lvl>
    <w:lvl w:ilvl="6">
      <w:start w:val="1"/>
      <w:numFmt w:val="decimal"/>
      <w:lvlText w:val="%1.%2.%3.%4.%5.%6.%7"/>
      <w:lvlJc w:val="left"/>
      <w:pPr>
        <w:ind w:left="1440" w:hanging="1440"/>
      </w:pPr>
      <w:rPr>
        <w:rFonts w:ascii="MS Gothic" w:eastAsia="MS Gothic" w:hAnsi="MS Gothic" w:cstheme="minorBidi" w:hint="default"/>
        <w:sz w:val="22"/>
      </w:rPr>
    </w:lvl>
    <w:lvl w:ilvl="7">
      <w:start w:val="1"/>
      <w:numFmt w:val="decimal"/>
      <w:lvlText w:val="%1.%2.%3.%4.%5.%6.%7.%8"/>
      <w:lvlJc w:val="left"/>
      <w:pPr>
        <w:ind w:left="1440" w:hanging="1440"/>
      </w:pPr>
      <w:rPr>
        <w:rFonts w:ascii="MS Gothic" w:eastAsia="MS Gothic" w:hAnsi="MS Gothic" w:cstheme="minorBidi" w:hint="default"/>
        <w:sz w:val="22"/>
      </w:rPr>
    </w:lvl>
    <w:lvl w:ilvl="8">
      <w:start w:val="1"/>
      <w:numFmt w:val="decimal"/>
      <w:lvlText w:val="%1.%2.%3.%4.%5.%6.%7.%8.%9"/>
      <w:lvlJc w:val="left"/>
      <w:pPr>
        <w:ind w:left="1800" w:hanging="1800"/>
      </w:pPr>
      <w:rPr>
        <w:rFonts w:ascii="MS Gothic" w:eastAsia="MS Gothic" w:hAnsi="MS Gothic" w:cstheme="minorBidi" w:hint="default"/>
        <w:sz w:val="22"/>
      </w:rPr>
    </w:lvl>
  </w:abstractNum>
  <w:abstractNum w:abstractNumId="3" w15:restartNumberingAfterBreak="0">
    <w:nsid w:val="0E700B66"/>
    <w:multiLevelType w:val="hybridMultilevel"/>
    <w:tmpl w:val="05142138"/>
    <w:lvl w:ilvl="0" w:tplc="402AF39C">
      <w:start w:val="1"/>
      <w:numFmt w:val="lowerLetter"/>
      <w:lvlText w:val="(%1)"/>
      <w:lvlJc w:val="left"/>
      <w:pPr>
        <w:ind w:left="720" w:hanging="360"/>
      </w:pPr>
      <w:rPr>
        <w:rFonts w:hint="default"/>
      </w:rPr>
    </w:lvl>
    <w:lvl w:ilvl="1" w:tplc="48090019" w:tentative="1">
      <w:start w:val="1"/>
      <w:numFmt w:val="lowerLetter"/>
      <w:lvlText w:val="%2."/>
      <w:lvlJc w:val="left"/>
      <w:pPr>
        <w:ind w:left="1440" w:hanging="360"/>
      </w:pPr>
    </w:lvl>
    <w:lvl w:ilvl="2" w:tplc="4809001B" w:tentative="1">
      <w:start w:val="1"/>
      <w:numFmt w:val="lowerRoman"/>
      <w:lvlText w:val="%3."/>
      <w:lvlJc w:val="right"/>
      <w:pPr>
        <w:ind w:left="2160" w:hanging="180"/>
      </w:pPr>
    </w:lvl>
    <w:lvl w:ilvl="3" w:tplc="4809000F" w:tentative="1">
      <w:start w:val="1"/>
      <w:numFmt w:val="decimal"/>
      <w:lvlText w:val="%4."/>
      <w:lvlJc w:val="left"/>
      <w:pPr>
        <w:ind w:left="2880" w:hanging="360"/>
      </w:pPr>
    </w:lvl>
    <w:lvl w:ilvl="4" w:tplc="48090019" w:tentative="1">
      <w:start w:val="1"/>
      <w:numFmt w:val="lowerLetter"/>
      <w:lvlText w:val="%5."/>
      <w:lvlJc w:val="left"/>
      <w:pPr>
        <w:ind w:left="3600" w:hanging="360"/>
      </w:pPr>
    </w:lvl>
    <w:lvl w:ilvl="5" w:tplc="4809001B" w:tentative="1">
      <w:start w:val="1"/>
      <w:numFmt w:val="lowerRoman"/>
      <w:lvlText w:val="%6."/>
      <w:lvlJc w:val="right"/>
      <w:pPr>
        <w:ind w:left="4320" w:hanging="180"/>
      </w:pPr>
    </w:lvl>
    <w:lvl w:ilvl="6" w:tplc="4809000F" w:tentative="1">
      <w:start w:val="1"/>
      <w:numFmt w:val="decimal"/>
      <w:lvlText w:val="%7."/>
      <w:lvlJc w:val="left"/>
      <w:pPr>
        <w:ind w:left="5040" w:hanging="360"/>
      </w:pPr>
    </w:lvl>
    <w:lvl w:ilvl="7" w:tplc="48090019" w:tentative="1">
      <w:start w:val="1"/>
      <w:numFmt w:val="lowerLetter"/>
      <w:lvlText w:val="%8."/>
      <w:lvlJc w:val="left"/>
      <w:pPr>
        <w:ind w:left="5760" w:hanging="360"/>
      </w:pPr>
    </w:lvl>
    <w:lvl w:ilvl="8" w:tplc="4809001B" w:tentative="1">
      <w:start w:val="1"/>
      <w:numFmt w:val="lowerRoman"/>
      <w:lvlText w:val="%9."/>
      <w:lvlJc w:val="right"/>
      <w:pPr>
        <w:ind w:left="6480" w:hanging="180"/>
      </w:pPr>
    </w:lvl>
  </w:abstractNum>
  <w:abstractNum w:abstractNumId="4" w15:restartNumberingAfterBreak="0">
    <w:nsid w:val="0F6840E4"/>
    <w:multiLevelType w:val="hybridMultilevel"/>
    <w:tmpl w:val="81B80912"/>
    <w:lvl w:ilvl="0" w:tplc="3AFE9DB0">
      <w:start w:val="1"/>
      <w:numFmt w:val="upperRoman"/>
      <w:lvlText w:val="%1."/>
      <w:lvlJc w:val="left"/>
      <w:pPr>
        <w:ind w:hanging="375"/>
      </w:pPr>
      <w:rPr>
        <w:rFonts w:ascii="Times New Roman" w:eastAsia="Times New Roman" w:hAnsi="Times New Roman" w:hint="default"/>
        <w:spacing w:val="-2"/>
        <w:w w:val="103"/>
        <w:sz w:val="20"/>
        <w:szCs w:val="20"/>
      </w:rPr>
    </w:lvl>
    <w:lvl w:ilvl="1" w:tplc="3392F856">
      <w:start w:val="1"/>
      <w:numFmt w:val="decimal"/>
      <w:lvlText w:val="%2."/>
      <w:lvlJc w:val="left"/>
      <w:pPr>
        <w:ind w:hanging="339"/>
      </w:pPr>
      <w:rPr>
        <w:rFonts w:ascii="Arial" w:eastAsia="Times New Roman" w:hAnsi="Arial" w:cs="Arial" w:hint="default"/>
        <w:spacing w:val="1"/>
        <w:w w:val="103"/>
        <w:sz w:val="20"/>
        <w:szCs w:val="20"/>
      </w:rPr>
    </w:lvl>
    <w:lvl w:ilvl="2" w:tplc="907C85D0">
      <w:start w:val="1"/>
      <w:numFmt w:val="lowerLetter"/>
      <w:lvlText w:val="(%3)"/>
      <w:lvlJc w:val="left"/>
      <w:pPr>
        <w:ind w:hanging="339"/>
      </w:pPr>
      <w:rPr>
        <w:rFonts w:ascii="Times New Roman" w:eastAsia="Times New Roman" w:hAnsi="Times New Roman" w:hint="default"/>
        <w:w w:val="103"/>
        <w:sz w:val="20"/>
        <w:szCs w:val="20"/>
      </w:rPr>
    </w:lvl>
    <w:lvl w:ilvl="3" w:tplc="1B947EB6">
      <w:start w:val="1"/>
      <w:numFmt w:val="upperLetter"/>
      <w:lvlText w:val="(%4)"/>
      <w:lvlJc w:val="left"/>
      <w:pPr>
        <w:ind w:hanging="339"/>
      </w:pPr>
      <w:rPr>
        <w:rFonts w:ascii="Times New Roman" w:eastAsia="Times New Roman" w:hAnsi="Times New Roman" w:hint="default"/>
        <w:w w:val="103"/>
        <w:sz w:val="20"/>
        <w:szCs w:val="20"/>
      </w:rPr>
    </w:lvl>
    <w:lvl w:ilvl="4" w:tplc="868AC14A">
      <w:start w:val="1"/>
      <w:numFmt w:val="bullet"/>
      <w:lvlText w:val="•"/>
      <w:lvlJc w:val="left"/>
      <w:rPr>
        <w:rFonts w:hint="default"/>
      </w:rPr>
    </w:lvl>
    <w:lvl w:ilvl="5" w:tplc="AB36A464">
      <w:start w:val="1"/>
      <w:numFmt w:val="bullet"/>
      <w:lvlText w:val="•"/>
      <w:lvlJc w:val="left"/>
      <w:rPr>
        <w:rFonts w:hint="default"/>
      </w:rPr>
    </w:lvl>
    <w:lvl w:ilvl="6" w:tplc="0B842C52">
      <w:start w:val="1"/>
      <w:numFmt w:val="bullet"/>
      <w:lvlText w:val="•"/>
      <w:lvlJc w:val="left"/>
      <w:rPr>
        <w:rFonts w:hint="default"/>
      </w:rPr>
    </w:lvl>
    <w:lvl w:ilvl="7" w:tplc="8B14EDDC">
      <w:start w:val="1"/>
      <w:numFmt w:val="bullet"/>
      <w:lvlText w:val="•"/>
      <w:lvlJc w:val="left"/>
      <w:rPr>
        <w:rFonts w:hint="default"/>
      </w:rPr>
    </w:lvl>
    <w:lvl w:ilvl="8" w:tplc="AF526C6C">
      <w:start w:val="1"/>
      <w:numFmt w:val="bullet"/>
      <w:lvlText w:val="•"/>
      <w:lvlJc w:val="left"/>
      <w:rPr>
        <w:rFonts w:hint="default"/>
      </w:rPr>
    </w:lvl>
  </w:abstractNum>
  <w:abstractNum w:abstractNumId="5" w15:restartNumberingAfterBreak="0">
    <w:nsid w:val="1A6E3336"/>
    <w:multiLevelType w:val="hybridMultilevel"/>
    <w:tmpl w:val="B8367856"/>
    <w:lvl w:ilvl="0" w:tplc="AE187590">
      <w:start w:val="1"/>
      <w:numFmt w:val="lowerLetter"/>
      <w:lvlText w:val="(%1)"/>
      <w:lvlJc w:val="left"/>
      <w:pPr>
        <w:ind w:left="720" w:hanging="360"/>
      </w:pPr>
      <w:rPr>
        <w:rFonts w:hint="default"/>
      </w:rPr>
    </w:lvl>
    <w:lvl w:ilvl="1" w:tplc="48090019" w:tentative="1">
      <w:start w:val="1"/>
      <w:numFmt w:val="lowerLetter"/>
      <w:lvlText w:val="%2."/>
      <w:lvlJc w:val="left"/>
      <w:pPr>
        <w:ind w:left="1440" w:hanging="360"/>
      </w:pPr>
    </w:lvl>
    <w:lvl w:ilvl="2" w:tplc="4809001B" w:tentative="1">
      <w:start w:val="1"/>
      <w:numFmt w:val="lowerRoman"/>
      <w:lvlText w:val="%3."/>
      <w:lvlJc w:val="right"/>
      <w:pPr>
        <w:ind w:left="2160" w:hanging="180"/>
      </w:pPr>
    </w:lvl>
    <w:lvl w:ilvl="3" w:tplc="4809000F" w:tentative="1">
      <w:start w:val="1"/>
      <w:numFmt w:val="decimal"/>
      <w:lvlText w:val="%4."/>
      <w:lvlJc w:val="left"/>
      <w:pPr>
        <w:ind w:left="2880" w:hanging="360"/>
      </w:pPr>
    </w:lvl>
    <w:lvl w:ilvl="4" w:tplc="48090019" w:tentative="1">
      <w:start w:val="1"/>
      <w:numFmt w:val="lowerLetter"/>
      <w:lvlText w:val="%5."/>
      <w:lvlJc w:val="left"/>
      <w:pPr>
        <w:ind w:left="3600" w:hanging="360"/>
      </w:pPr>
    </w:lvl>
    <w:lvl w:ilvl="5" w:tplc="4809001B" w:tentative="1">
      <w:start w:val="1"/>
      <w:numFmt w:val="lowerRoman"/>
      <w:lvlText w:val="%6."/>
      <w:lvlJc w:val="right"/>
      <w:pPr>
        <w:ind w:left="4320" w:hanging="180"/>
      </w:pPr>
    </w:lvl>
    <w:lvl w:ilvl="6" w:tplc="4809000F" w:tentative="1">
      <w:start w:val="1"/>
      <w:numFmt w:val="decimal"/>
      <w:lvlText w:val="%7."/>
      <w:lvlJc w:val="left"/>
      <w:pPr>
        <w:ind w:left="5040" w:hanging="360"/>
      </w:pPr>
    </w:lvl>
    <w:lvl w:ilvl="7" w:tplc="48090019" w:tentative="1">
      <w:start w:val="1"/>
      <w:numFmt w:val="lowerLetter"/>
      <w:lvlText w:val="%8."/>
      <w:lvlJc w:val="left"/>
      <w:pPr>
        <w:ind w:left="5760" w:hanging="360"/>
      </w:pPr>
    </w:lvl>
    <w:lvl w:ilvl="8" w:tplc="4809001B" w:tentative="1">
      <w:start w:val="1"/>
      <w:numFmt w:val="lowerRoman"/>
      <w:lvlText w:val="%9."/>
      <w:lvlJc w:val="right"/>
      <w:pPr>
        <w:ind w:left="6480" w:hanging="180"/>
      </w:pPr>
    </w:lvl>
  </w:abstractNum>
  <w:abstractNum w:abstractNumId="6" w15:restartNumberingAfterBreak="0">
    <w:nsid w:val="244E76B8"/>
    <w:multiLevelType w:val="hybridMultilevel"/>
    <w:tmpl w:val="9006A86C"/>
    <w:lvl w:ilvl="0" w:tplc="C5C48900">
      <w:start w:val="1"/>
      <w:numFmt w:val="lowerRoman"/>
      <w:lvlText w:val="(%1)"/>
      <w:lvlJc w:val="left"/>
      <w:pPr>
        <w:ind w:left="1080" w:hanging="720"/>
      </w:pPr>
      <w:rPr>
        <w:rFonts w:hint="default"/>
        <w:color w:val="808080" w:themeColor="background1" w:themeShade="80"/>
      </w:rPr>
    </w:lvl>
    <w:lvl w:ilvl="1" w:tplc="48090019" w:tentative="1">
      <w:start w:val="1"/>
      <w:numFmt w:val="lowerLetter"/>
      <w:lvlText w:val="%2."/>
      <w:lvlJc w:val="left"/>
      <w:pPr>
        <w:ind w:left="1440" w:hanging="360"/>
      </w:pPr>
    </w:lvl>
    <w:lvl w:ilvl="2" w:tplc="4809001B" w:tentative="1">
      <w:start w:val="1"/>
      <w:numFmt w:val="lowerRoman"/>
      <w:lvlText w:val="%3."/>
      <w:lvlJc w:val="right"/>
      <w:pPr>
        <w:ind w:left="2160" w:hanging="180"/>
      </w:pPr>
    </w:lvl>
    <w:lvl w:ilvl="3" w:tplc="4809000F" w:tentative="1">
      <w:start w:val="1"/>
      <w:numFmt w:val="decimal"/>
      <w:lvlText w:val="%4."/>
      <w:lvlJc w:val="left"/>
      <w:pPr>
        <w:ind w:left="2880" w:hanging="360"/>
      </w:pPr>
    </w:lvl>
    <w:lvl w:ilvl="4" w:tplc="48090019" w:tentative="1">
      <w:start w:val="1"/>
      <w:numFmt w:val="lowerLetter"/>
      <w:lvlText w:val="%5."/>
      <w:lvlJc w:val="left"/>
      <w:pPr>
        <w:ind w:left="3600" w:hanging="360"/>
      </w:pPr>
    </w:lvl>
    <w:lvl w:ilvl="5" w:tplc="4809001B" w:tentative="1">
      <w:start w:val="1"/>
      <w:numFmt w:val="lowerRoman"/>
      <w:lvlText w:val="%6."/>
      <w:lvlJc w:val="right"/>
      <w:pPr>
        <w:ind w:left="4320" w:hanging="180"/>
      </w:pPr>
    </w:lvl>
    <w:lvl w:ilvl="6" w:tplc="4809000F" w:tentative="1">
      <w:start w:val="1"/>
      <w:numFmt w:val="decimal"/>
      <w:lvlText w:val="%7."/>
      <w:lvlJc w:val="left"/>
      <w:pPr>
        <w:ind w:left="5040" w:hanging="360"/>
      </w:pPr>
    </w:lvl>
    <w:lvl w:ilvl="7" w:tplc="48090019" w:tentative="1">
      <w:start w:val="1"/>
      <w:numFmt w:val="lowerLetter"/>
      <w:lvlText w:val="%8."/>
      <w:lvlJc w:val="left"/>
      <w:pPr>
        <w:ind w:left="5760" w:hanging="360"/>
      </w:pPr>
    </w:lvl>
    <w:lvl w:ilvl="8" w:tplc="4809001B" w:tentative="1">
      <w:start w:val="1"/>
      <w:numFmt w:val="lowerRoman"/>
      <w:lvlText w:val="%9."/>
      <w:lvlJc w:val="right"/>
      <w:pPr>
        <w:ind w:left="6480" w:hanging="180"/>
      </w:pPr>
    </w:lvl>
  </w:abstractNum>
  <w:abstractNum w:abstractNumId="7" w15:restartNumberingAfterBreak="0">
    <w:nsid w:val="246917F7"/>
    <w:multiLevelType w:val="hybridMultilevel"/>
    <w:tmpl w:val="3EA812A8"/>
    <w:lvl w:ilvl="0" w:tplc="83247C54">
      <w:start w:val="3"/>
      <w:numFmt w:val="decimal"/>
      <w:lvlText w:val="%1."/>
      <w:lvlJc w:val="left"/>
      <w:pPr>
        <w:ind w:left="954" w:hanging="360"/>
      </w:pPr>
      <w:rPr>
        <w:rFonts w:hint="default"/>
      </w:rPr>
    </w:lvl>
    <w:lvl w:ilvl="1" w:tplc="48090019" w:tentative="1">
      <w:start w:val="1"/>
      <w:numFmt w:val="lowerLetter"/>
      <w:lvlText w:val="%2."/>
      <w:lvlJc w:val="left"/>
      <w:pPr>
        <w:ind w:left="1440" w:hanging="360"/>
      </w:pPr>
    </w:lvl>
    <w:lvl w:ilvl="2" w:tplc="4809001B" w:tentative="1">
      <w:start w:val="1"/>
      <w:numFmt w:val="lowerRoman"/>
      <w:lvlText w:val="%3."/>
      <w:lvlJc w:val="right"/>
      <w:pPr>
        <w:ind w:left="2160" w:hanging="180"/>
      </w:pPr>
    </w:lvl>
    <w:lvl w:ilvl="3" w:tplc="4809000F" w:tentative="1">
      <w:start w:val="1"/>
      <w:numFmt w:val="decimal"/>
      <w:lvlText w:val="%4."/>
      <w:lvlJc w:val="left"/>
      <w:pPr>
        <w:ind w:left="2880" w:hanging="360"/>
      </w:pPr>
    </w:lvl>
    <w:lvl w:ilvl="4" w:tplc="48090019" w:tentative="1">
      <w:start w:val="1"/>
      <w:numFmt w:val="lowerLetter"/>
      <w:lvlText w:val="%5."/>
      <w:lvlJc w:val="left"/>
      <w:pPr>
        <w:ind w:left="3600" w:hanging="360"/>
      </w:pPr>
    </w:lvl>
    <w:lvl w:ilvl="5" w:tplc="4809001B" w:tentative="1">
      <w:start w:val="1"/>
      <w:numFmt w:val="lowerRoman"/>
      <w:lvlText w:val="%6."/>
      <w:lvlJc w:val="right"/>
      <w:pPr>
        <w:ind w:left="4320" w:hanging="180"/>
      </w:pPr>
    </w:lvl>
    <w:lvl w:ilvl="6" w:tplc="4809000F" w:tentative="1">
      <w:start w:val="1"/>
      <w:numFmt w:val="decimal"/>
      <w:lvlText w:val="%7."/>
      <w:lvlJc w:val="left"/>
      <w:pPr>
        <w:ind w:left="5040" w:hanging="360"/>
      </w:pPr>
    </w:lvl>
    <w:lvl w:ilvl="7" w:tplc="48090019" w:tentative="1">
      <w:start w:val="1"/>
      <w:numFmt w:val="lowerLetter"/>
      <w:lvlText w:val="%8."/>
      <w:lvlJc w:val="left"/>
      <w:pPr>
        <w:ind w:left="5760" w:hanging="360"/>
      </w:pPr>
    </w:lvl>
    <w:lvl w:ilvl="8" w:tplc="4809001B" w:tentative="1">
      <w:start w:val="1"/>
      <w:numFmt w:val="lowerRoman"/>
      <w:lvlText w:val="%9."/>
      <w:lvlJc w:val="right"/>
      <w:pPr>
        <w:ind w:left="6480" w:hanging="180"/>
      </w:pPr>
    </w:lvl>
  </w:abstractNum>
  <w:abstractNum w:abstractNumId="8" w15:restartNumberingAfterBreak="0">
    <w:nsid w:val="2CAB4AB4"/>
    <w:multiLevelType w:val="hybridMultilevel"/>
    <w:tmpl w:val="97BCA13E"/>
    <w:lvl w:ilvl="0" w:tplc="322C41C8">
      <w:start w:val="1"/>
      <w:numFmt w:val="lowerRoman"/>
      <w:lvlText w:val="(%1)"/>
      <w:lvlJc w:val="left"/>
      <w:pPr>
        <w:ind w:left="1471" w:hanging="360"/>
      </w:pPr>
      <w:rPr>
        <w:rFonts w:asciiTheme="minorHAnsi" w:eastAsiaTheme="minorEastAsia" w:hAnsiTheme="minorHAnsi" w:cstheme="minorBidi"/>
      </w:rPr>
    </w:lvl>
    <w:lvl w:ilvl="1" w:tplc="48090003" w:tentative="1">
      <w:start w:val="1"/>
      <w:numFmt w:val="bullet"/>
      <w:lvlText w:val="o"/>
      <w:lvlJc w:val="left"/>
      <w:pPr>
        <w:ind w:left="2191" w:hanging="360"/>
      </w:pPr>
      <w:rPr>
        <w:rFonts w:ascii="Courier New" w:hAnsi="Courier New" w:cs="Courier New" w:hint="default"/>
      </w:rPr>
    </w:lvl>
    <w:lvl w:ilvl="2" w:tplc="48090005" w:tentative="1">
      <w:start w:val="1"/>
      <w:numFmt w:val="bullet"/>
      <w:lvlText w:val=""/>
      <w:lvlJc w:val="left"/>
      <w:pPr>
        <w:ind w:left="2911" w:hanging="360"/>
      </w:pPr>
      <w:rPr>
        <w:rFonts w:ascii="Wingdings" w:hAnsi="Wingdings" w:hint="default"/>
      </w:rPr>
    </w:lvl>
    <w:lvl w:ilvl="3" w:tplc="48090001" w:tentative="1">
      <w:start w:val="1"/>
      <w:numFmt w:val="bullet"/>
      <w:lvlText w:val=""/>
      <w:lvlJc w:val="left"/>
      <w:pPr>
        <w:ind w:left="3631" w:hanging="360"/>
      </w:pPr>
      <w:rPr>
        <w:rFonts w:ascii="Symbol" w:hAnsi="Symbol" w:hint="default"/>
      </w:rPr>
    </w:lvl>
    <w:lvl w:ilvl="4" w:tplc="48090003" w:tentative="1">
      <w:start w:val="1"/>
      <w:numFmt w:val="bullet"/>
      <w:lvlText w:val="o"/>
      <w:lvlJc w:val="left"/>
      <w:pPr>
        <w:ind w:left="4351" w:hanging="360"/>
      </w:pPr>
      <w:rPr>
        <w:rFonts w:ascii="Courier New" w:hAnsi="Courier New" w:cs="Courier New" w:hint="default"/>
      </w:rPr>
    </w:lvl>
    <w:lvl w:ilvl="5" w:tplc="48090005" w:tentative="1">
      <w:start w:val="1"/>
      <w:numFmt w:val="bullet"/>
      <w:lvlText w:val=""/>
      <w:lvlJc w:val="left"/>
      <w:pPr>
        <w:ind w:left="5071" w:hanging="360"/>
      </w:pPr>
      <w:rPr>
        <w:rFonts w:ascii="Wingdings" w:hAnsi="Wingdings" w:hint="default"/>
      </w:rPr>
    </w:lvl>
    <w:lvl w:ilvl="6" w:tplc="48090001" w:tentative="1">
      <w:start w:val="1"/>
      <w:numFmt w:val="bullet"/>
      <w:lvlText w:val=""/>
      <w:lvlJc w:val="left"/>
      <w:pPr>
        <w:ind w:left="5791" w:hanging="360"/>
      </w:pPr>
      <w:rPr>
        <w:rFonts w:ascii="Symbol" w:hAnsi="Symbol" w:hint="default"/>
      </w:rPr>
    </w:lvl>
    <w:lvl w:ilvl="7" w:tplc="48090003" w:tentative="1">
      <w:start w:val="1"/>
      <w:numFmt w:val="bullet"/>
      <w:lvlText w:val="o"/>
      <w:lvlJc w:val="left"/>
      <w:pPr>
        <w:ind w:left="6511" w:hanging="360"/>
      </w:pPr>
      <w:rPr>
        <w:rFonts w:ascii="Courier New" w:hAnsi="Courier New" w:cs="Courier New" w:hint="default"/>
      </w:rPr>
    </w:lvl>
    <w:lvl w:ilvl="8" w:tplc="48090005" w:tentative="1">
      <w:start w:val="1"/>
      <w:numFmt w:val="bullet"/>
      <w:lvlText w:val=""/>
      <w:lvlJc w:val="left"/>
      <w:pPr>
        <w:ind w:left="7231" w:hanging="360"/>
      </w:pPr>
      <w:rPr>
        <w:rFonts w:ascii="Wingdings" w:hAnsi="Wingdings" w:hint="default"/>
      </w:rPr>
    </w:lvl>
  </w:abstractNum>
  <w:abstractNum w:abstractNumId="9" w15:restartNumberingAfterBreak="0">
    <w:nsid w:val="2FFC136E"/>
    <w:multiLevelType w:val="hybridMultilevel"/>
    <w:tmpl w:val="0814569C"/>
    <w:lvl w:ilvl="0" w:tplc="4DD2D8A2">
      <w:start w:val="1"/>
      <w:numFmt w:val="bullet"/>
      <w:lvlText w:val=""/>
      <w:lvlJc w:val="left"/>
      <w:pPr>
        <w:ind w:left="720" w:hanging="360"/>
      </w:pPr>
      <w:rPr>
        <w:rFonts w:ascii="Symbol" w:hAnsi="Symbol" w:hint="default"/>
      </w:rPr>
    </w:lvl>
    <w:lvl w:ilvl="1" w:tplc="48090003" w:tentative="1">
      <w:start w:val="1"/>
      <w:numFmt w:val="bullet"/>
      <w:lvlText w:val="o"/>
      <w:lvlJc w:val="left"/>
      <w:pPr>
        <w:ind w:left="1440" w:hanging="360"/>
      </w:pPr>
      <w:rPr>
        <w:rFonts w:ascii="Courier New" w:hAnsi="Courier New" w:cs="Courier New" w:hint="default"/>
      </w:rPr>
    </w:lvl>
    <w:lvl w:ilvl="2" w:tplc="48090005" w:tentative="1">
      <w:start w:val="1"/>
      <w:numFmt w:val="bullet"/>
      <w:lvlText w:val=""/>
      <w:lvlJc w:val="left"/>
      <w:pPr>
        <w:ind w:left="2160" w:hanging="360"/>
      </w:pPr>
      <w:rPr>
        <w:rFonts w:ascii="Wingdings" w:hAnsi="Wingdings" w:hint="default"/>
      </w:rPr>
    </w:lvl>
    <w:lvl w:ilvl="3" w:tplc="48090001" w:tentative="1">
      <w:start w:val="1"/>
      <w:numFmt w:val="bullet"/>
      <w:lvlText w:val=""/>
      <w:lvlJc w:val="left"/>
      <w:pPr>
        <w:ind w:left="2880" w:hanging="360"/>
      </w:pPr>
      <w:rPr>
        <w:rFonts w:ascii="Symbol" w:hAnsi="Symbol" w:hint="default"/>
      </w:rPr>
    </w:lvl>
    <w:lvl w:ilvl="4" w:tplc="48090003" w:tentative="1">
      <w:start w:val="1"/>
      <w:numFmt w:val="bullet"/>
      <w:lvlText w:val="o"/>
      <w:lvlJc w:val="left"/>
      <w:pPr>
        <w:ind w:left="3600" w:hanging="360"/>
      </w:pPr>
      <w:rPr>
        <w:rFonts w:ascii="Courier New" w:hAnsi="Courier New" w:cs="Courier New" w:hint="default"/>
      </w:rPr>
    </w:lvl>
    <w:lvl w:ilvl="5" w:tplc="48090005" w:tentative="1">
      <w:start w:val="1"/>
      <w:numFmt w:val="bullet"/>
      <w:lvlText w:val=""/>
      <w:lvlJc w:val="left"/>
      <w:pPr>
        <w:ind w:left="4320" w:hanging="360"/>
      </w:pPr>
      <w:rPr>
        <w:rFonts w:ascii="Wingdings" w:hAnsi="Wingdings" w:hint="default"/>
      </w:rPr>
    </w:lvl>
    <w:lvl w:ilvl="6" w:tplc="48090001" w:tentative="1">
      <w:start w:val="1"/>
      <w:numFmt w:val="bullet"/>
      <w:lvlText w:val=""/>
      <w:lvlJc w:val="left"/>
      <w:pPr>
        <w:ind w:left="5040" w:hanging="360"/>
      </w:pPr>
      <w:rPr>
        <w:rFonts w:ascii="Symbol" w:hAnsi="Symbol" w:hint="default"/>
      </w:rPr>
    </w:lvl>
    <w:lvl w:ilvl="7" w:tplc="48090003" w:tentative="1">
      <w:start w:val="1"/>
      <w:numFmt w:val="bullet"/>
      <w:lvlText w:val="o"/>
      <w:lvlJc w:val="left"/>
      <w:pPr>
        <w:ind w:left="5760" w:hanging="360"/>
      </w:pPr>
      <w:rPr>
        <w:rFonts w:ascii="Courier New" w:hAnsi="Courier New" w:cs="Courier New" w:hint="default"/>
      </w:rPr>
    </w:lvl>
    <w:lvl w:ilvl="8" w:tplc="48090005" w:tentative="1">
      <w:start w:val="1"/>
      <w:numFmt w:val="bullet"/>
      <w:lvlText w:val=""/>
      <w:lvlJc w:val="left"/>
      <w:pPr>
        <w:ind w:left="6480" w:hanging="360"/>
      </w:pPr>
      <w:rPr>
        <w:rFonts w:ascii="Wingdings" w:hAnsi="Wingdings" w:hint="default"/>
      </w:rPr>
    </w:lvl>
  </w:abstractNum>
  <w:abstractNum w:abstractNumId="10" w15:restartNumberingAfterBreak="0">
    <w:nsid w:val="31E84B16"/>
    <w:multiLevelType w:val="hybridMultilevel"/>
    <w:tmpl w:val="0DBAE208"/>
    <w:lvl w:ilvl="0" w:tplc="DAF8DFF4">
      <w:start w:val="1"/>
      <w:numFmt w:val="decimal"/>
      <w:lvlText w:val="%1."/>
      <w:lvlJc w:val="left"/>
      <w:pPr>
        <w:ind w:left="720" w:hanging="360"/>
      </w:pPr>
      <w:rPr>
        <w:rFonts w:hint="default"/>
      </w:rPr>
    </w:lvl>
    <w:lvl w:ilvl="1" w:tplc="48090019">
      <w:start w:val="1"/>
      <w:numFmt w:val="lowerLetter"/>
      <w:lvlText w:val="%2."/>
      <w:lvlJc w:val="left"/>
      <w:pPr>
        <w:ind w:left="1440" w:hanging="360"/>
      </w:pPr>
    </w:lvl>
    <w:lvl w:ilvl="2" w:tplc="4809001B" w:tentative="1">
      <w:start w:val="1"/>
      <w:numFmt w:val="lowerRoman"/>
      <w:lvlText w:val="%3."/>
      <w:lvlJc w:val="right"/>
      <w:pPr>
        <w:ind w:left="2160" w:hanging="180"/>
      </w:pPr>
    </w:lvl>
    <w:lvl w:ilvl="3" w:tplc="4809000F" w:tentative="1">
      <w:start w:val="1"/>
      <w:numFmt w:val="decimal"/>
      <w:lvlText w:val="%4."/>
      <w:lvlJc w:val="left"/>
      <w:pPr>
        <w:ind w:left="2880" w:hanging="360"/>
      </w:pPr>
    </w:lvl>
    <w:lvl w:ilvl="4" w:tplc="48090019" w:tentative="1">
      <w:start w:val="1"/>
      <w:numFmt w:val="lowerLetter"/>
      <w:lvlText w:val="%5."/>
      <w:lvlJc w:val="left"/>
      <w:pPr>
        <w:ind w:left="3600" w:hanging="360"/>
      </w:pPr>
    </w:lvl>
    <w:lvl w:ilvl="5" w:tplc="4809001B" w:tentative="1">
      <w:start w:val="1"/>
      <w:numFmt w:val="lowerRoman"/>
      <w:lvlText w:val="%6."/>
      <w:lvlJc w:val="right"/>
      <w:pPr>
        <w:ind w:left="4320" w:hanging="180"/>
      </w:pPr>
    </w:lvl>
    <w:lvl w:ilvl="6" w:tplc="4809000F" w:tentative="1">
      <w:start w:val="1"/>
      <w:numFmt w:val="decimal"/>
      <w:lvlText w:val="%7."/>
      <w:lvlJc w:val="left"/>
      <w:pPr>
        <w:ind w:left="5040" w:hanging="360"/>
      </w:pPr>
    </w:lvl>
    <w:lvl w:ilvl="7" w:tplc="48090019" w:tentative="1">
      <w:start w:val="1"/>
      <w:numFmt w:val="lowerLetter"/>
      <w:lvlText w:val="%8."/>
      <w:lvlJc w:val="left"/>
      <w:pPr>
        <w:ind w:left="5760" w:hanging="360"/>
      </w:pPr>
    </w:lvl>
    <w:lvl w:ilvl="8" w:tplc="4809001B" w:tentative="1">
      <w:start w:val="1"/>
      <w:numFmt w:val="lowerRoman"/>
      <w:lvlText w:val="%9."/>
      <w:lvlJc w:val="right"/>
      <w:pPr>
        <w:ind w:left="6480" w:hanging="180"/>
      </w:pPr>
    </w:lvl>
  </w:abstractNum>
  <w:abstractNum w:abstractNumId="11" w15:restartNumberingAfterBreak="0">
    <w:nsid w:val="3EA325C9"/>
    <w:multiLevelType w:val="hybridMultilevel"/>
    <w:tmpl w:val="9C109A28"/>
    <w:lvl w:ilvl="0" w:tplc="52783BD2">
      <w:start w:val="4"/>
      <w:numFmt w:val="bullet"/>
      <w:lvlText w:val="-"/>
      <w:lvlJc w:val="left"/>
      <w:pPr>
        <w:ind w:left="720" w:hanging="360"/>
      </w:pPr>
      <w:rPr>
        <w:rFonts w:ascii="Calibri" w:eastAsiaTheme="minorEastAsia" w:hAnsi="Calibri" w:cs="Calibri" w:hint="default"/>
      </w:rPr>
    </w:lvl>
    <w:lvl w:ilvl="1" w:tplc="48090003">
      <w:start w:val="1"/>
      <w:numFmt w:val="bullet"/>
      <w:lvlText w:val="o"/>
      <w:lvlJc w:val="left"/>
      <w:pPr>
        <w:ind w:left="1440" w:hanging="360"/>
      </w:pPr>
      <w:rPr>
        <w:rFonts w:ascii="Courier New" w:hAnsi="Courier New" w:cs="Courier New" w:hint="default"/>
      </w:rPr>
    </w:lvl>
    <w:lvl w:ilvl="2" w:tplc="48090005" w:tentative="1">
      <w:start w:val="1"/>
      <w:numFmt w:val="bullet"/>
      <w:lvlText w:val=""/>
      <w:lvlJc w:val="left"/>
      <w:pPr>
        <w:ind w:left="2160" w:hanging="360"/>
      </w:pPr>
      <w:rPr>
        <w:rFonts w:ascii="Wingdings" w:hAnsi="Wingdings" w:hint="default"/>
      </w:rPr>
    </w:lvl>
    <w:lvl w:ilvl="3" w:tplc="48090001" w:tentative="1">
      <w:start w:val="1"/>
      <w:numFmt w:val="bullet"/>
      <w:lvlText w:val=""/>
      <w:lvlJc w:val="left"/>
      <w:pPr>
        <w:ind w:left="2880" w:hanging="360"/>
      </w:pPr>
      <w:rPr>
        <w:rFonts w:ascii="Symbol" w:hAnsi="Symbol" w:hint="default"/>
      </w:rPr>
    </w:lvl>
    <w:lvl w:ilvl="4" w:tplc="48090003" w:tentative="1">
      <w:start w:val="1"/>
      <w:numFmt w:val="bullet"/>
      <w:lvlText w:val="o"/>
      <w:lvlJc w:val="left"/>
      <w:pPr>
        <w:ind w:left="3600" w:hanging="360"/>
      </w:pPr>
      <w:rPr>
        <w:rFonts w:ascii="Courier New" w:hAnsi="Courier New" w:cs="Courier New" w:hint="default"/>
      </w:rPr>
    </w:lvl>
    <w:lvl w:ilvl="5" w:tplc="48090005" w:tentative="1">
      <w:start w:val="1"/>
      <w:numFmt w:val="bullet"/>
      <w:lvlText w:val=""/>
      <w:lvlJc w:val="left"/>
      <w:pPr>
        <w:ind w:left="4320" w:hanging="360"/>
      </w:pPr>
      <w:rPr>
        <w:rFonts w:ascii="Wingdings" w:hAnsi="Wingdings" w:hint="default"/>
      </w:rPr>
    </w:lvl>
    <w:lvl w:ilvl="6" w:tplc="48090001" w:tentative="1">
      <w:start w:val="1"/>
      <w:numFmt w:val="bullet"/>
      <w:lvlText w:val=""/>
      <w:lvlJc w:val="left"/>
      <w:pPr>
        <w:ind w:left="5040" w:hanging="360"/>
      </w:pPr>
      <w:rPr>
        <w:rFonts w:ascii="Symbol" w:hAnsi="Symbol" w:hint="default"/>
      </w:rPr>
    </w:lvl>
    <w:lvl w:ilvl="7" w:tplc="48090003" w:tentative="1">
      <w:start w:val="1"/>
      <w:numFmt w:val="bullet"/>
      <w:lvlText w:val="o"/>
      <w:lvlJc w:val="left"/>
      <w:pPr>
        <w:ind w:left="5760" w:hanging="360"/>
      </w:pPr>
      <w:rPr>
        <w:rFonts w:ascii="Courier New" w:hAnsi="Courier New" w:cs="Courier New" w:hint="default"/>
      </w:rPr>
    </w:lvl>
    <w:lvl w:ilvl="8" w:tplc="48090005" w:tentative="1">
      <w:start w:val="1"/>
      <w:numFmt w:val="bullet"/>
      <w:lvlText w:val=""/>
      <w:lvlJc w:val="left"/>
      <w:pPr>
        <w:ind w:left="6480" w:hanging="360"/>
      </w:pPr>
      <w:rPr>
        <w:rFonts w:ascii="Wingdings" w:hAnsi="Wingdings" w:hint="default"/>
      </w:rPr>
    </w:lvl>
  </w:abstractNum>
  <w:abstractNum w:abstractNumId="12" w15:restartNumberingAfterBreak="0">
    <w:nsid w:val="44B46EE9"/>
    <w:multiLevelType w:val="hybridMultilevel"/>
    <w:tmpl w:val="7C067716"/>
    <w:lvl w:ilvl="0" w:tplc="52783BD2">
      <w:start w:val="4"/>
      <w:numFmt w:val="bullet"/>
      <w:lvlText w:val="-"/>
      <w:lvlJc w:val="left"/>
      <w:pPr>
        <w:ind w:left="720" w:hanging="360"/>
      </w:pPr>
      <w:rPr>
        <w:rFonts w:ascii="Calibri" w:eastAsiaTheme="minorEastAsia" w:hAnsi="Calibri" w:cs="Calibri" w:hint="default"/>
      </w:rPr>
    </w:lvl>
    <w:lvl w:ilvl="1" w:tplc="48090003" w:tentative="1">
      <w:start w:val="1"/>
      <w:numFmt w:val="bullet"/>
      <w:lvlText w:val="o"/>
      <w:lvlJc w:val="left"/>
      <w:pPr>
        <w:ind w:left="1440" w:hanging="360"/>
      </w:pPr>
      <w:rPr>
        <w:rFonts w:ascii="Courier New" w:hAnsi="Courier New" w:cs="Courier New" w:hint="default"/>
      </w:rPr>
    </w:lvl>
    <w:lvl w:ilvl="2" w:tplc="48090005" w:tentative="1">
      <w:start w:val="1"/>
      <w:numFmt w:val="bullet"/>
      <w:lvlText w:val=""/>
      <w:lvlJc w:val="left"/>
      <w:pPr>
        <w:ind w:left="2160" w:hanging="360"/>
      </w:pPr>
      <w:rPr>
        <w:rFonts w:ascii="Wingdings" w:hAnsi="Wingdings" w:hint="default"/>
      </w:rPr>
    </w:lvl>
    <w:lvl w:ilvl="3" w:tplc="48090001" w:tentative="1">
      <w:start w:val="1"/>
      <w:numFmt w:val="bullet"/>
      <w:lvlText w:val=""/>
      <w:lvlJc w:val="left"/>
      <w:pPr>
        <w:ind w:left="2880" w:hanging="360"/>
      </w:pPr>
      <w:rPr>
        <w:rFonts w:ascii="Symbol" w:hAnsi="Symbol" w:hint="default"/>
      </w:rPr>
    </w:lvl>
    <w:lvl w:ilvl="4" w:tplc="48090003" w:tentative="1">
      <w:start w:val="1"/>
      <w:numFmt w:val="bullet"/>
      <w:lvlText w:val="o"/>
      <w:lvlJc w:val="left"/>
      <w:pPr>
        <w:ind w:left="3600" w:hanging="360"/>
      </w:pPr>
      <w:rPr>
        <w:rFonts w:ascii="Courier New" w:hAnsi="Courier New" w:cs="Courier New" w:hint="default"/>
      </w:rPr>
    </w:lvl>
    <w:lvl w:ilvl="5" w:tplc="48090005" w:tentative="1">
      <w:start w:val="1"/>
      <w:numFmt w:val="bullet"/>
      <w:lvlText w:val=""/>
      <w:lvlJc w:val="left"/>
      <w:pPr>
        <w:ind w:left="4320" w:hanging="360"/>
      </w:pPr>
      <w:rPr>
        <w:rFonts w:ascii="Wingdings" w:hAnsi="Wingdings" w:hint="default"/>
      </w:rPr>
    </w:lvl>
    <w:lvl w:ilvl="6" w:tplc="48090001" w:tentative="1">
      <w:start w:val="1"/>
      <w:numFmt w:val="bullet"/>
      <w:lvlText w:val=""/>
      <w:lvlJc w:val="left"/>
      <w:pPr>
        <w:ind w:left="5040" w:hanging="360"/>
      </w:pPr>
      <w:rPr>
        <w:rFonts w:ascii="Symbol" w:hAnsi="Symbol" w:hint="default"/>
      </w:rPr>
    </w:lvl>
    <w:lvl w:ilvl="7" w:tplc="48090003" w:tentative="1">
      <w:start w:val="1"/>
      <w:numFmt w:val="bullet"/>
      <w:lvlText w:val="o"/>
      <w:lvlJc w:val="left"/>
      <w:pPr>
        <w:ind w:left="5760" w:hanging="360"/>
      </w:pPr>
      <w:rPr>
        <w:rFonts w:ascii="Courier New" w:hAnsi="Courier New" w:cs="Courier New" w:hint="default"/>
      </w:rPr>
    </w:lvl>
    <w:lvl w:ilvl="8" w:tplc="48090005" w:tentative="1">
      <w:start w:val="1"/>
      <w:numFmt w:val="bullet"/>
      <w:lvlText w:val=""/>
      <w:lvlJc w:val="left"/>
      <w:pPr>
        <w:ind w:left="6480" w:hanging="360"/>
      </w:pPr>
      <w:rPr>
        <w:rFonts w:ascii="Wingdings" w:hAnsi="Wingdings" w:hint="default"/>
      </w:rPr>
    </w:lvl>
  </w:abstractNum>
  <w:abstractNum w:abstractNumId="13" w15:restartNumberingAfterBreak="0">
    <w:nsid w:val="48B456AD"/>
    <w:multiLevelType w:val="hybridMultilevel"/>
    <w:tmpl w:val="B33EE2DC"/>
    <w:lvl w:ilvl="0" w:tplc="D382E28A">
      <w:start w:val="1"/>
      <w:numFmt w:val="lowerLetter"/>
      <w:lvlText w:val="(%1)"/>
      <w:lvlJc w:val="left"/>
      <w:pPr>
        <w:ind w:left="720" w:hanging="360"/>
      </w:pPr>
      <w:rPr>
        <w:rFonts w:hint="default"/>
        <w:b w:val="0"/>
        <w:bCs w:val="0"/>
      </w:rPr>
    </w:lvl>
    <w:lvl w:ilvl="1" w:tplc="48090019" w:tentative="1">
      <w:start w:val="1"/>
      <w:numFmt w:val="lowerLetter"/>
      <w:lvlText w:val="%2."/>
      <w:lvlJc w:val="left"/>
      <w:pPr>
        <w:ind w:left="1440" w:hanging="360"/>
      </w:pPr>
    </w:lvl>
    <w:lvl w:ilvl="2" w:tplc="4809001B" w:tentative="1">
      <w:start w:val="1"/>
      <w:numFmt w:val="lowerRoman"/>
      <w:lvlText w:val="%3."/>
      <w:lvlJc w:val="right"/>
      <w:pPr>
        <w:ind w:left="2160" w:hanging="180"/>
      </w:pPr>
    </w:lvl>
    <w:lvl w:ilvl="3" w:tplc="4809000F" w:tentative="1">
      <w:start w:val="1"/>
      <w:numFmt w:val="decimal"/>
      <w:lvlText w:val="%4."/>
      <w:lvlJc w:val="left"/>
      <w:pPr>
        <w:ind w:left="2880" w:hanging="360"/>
      </w:pPr>
    </w:lvl>
    <w:lvl w:ilvl="4" w:tplc="48090019" w:tentative="1">
      <w:start w:val="1"/>
      <w:numFmt w:val="lowerLetter"/>
      <w:lvlText w:val="%5."/>
      <w:lvlJc w:val="left"/>
      <w:pPr>
        <w:ind w:left="3600" w:hanging="360"/>
      </w:pPr>
    </w:lvl>
    <w:lvl w:ilvl="5" w:tplc="4809001B" w:tentative="1">
      <w:start w:val="1"/>
      <w:numFmt w:val="lowerRoman"/>
      <w:lvlText w:val="%6."/>
      <w:lvlJc w:val="right"/>
      <w:pPr>
        <w:ind w:left="4320" w:hanging="180"/>
      </w:pPr>
    </w:lvl>
    <w:lvl w:ilvl="6" w:tplc="4809000F" w:tentative="1">
      <w:start w:val="1"/>
      <w:numFmt w:val="decimal"/>
      <w:lvlText w:val="%7."/>
      <w:lvlJc w:val="left"/>
      <w:pPr>
        <w:ind w:left="5040" w:hanging="360"/>
      </w:pPr>
    </w:lvl>
    <w:lvl w:ilvl="7" w:tplc="48090019" w:tentative="1">
      <w:start w:val="1"/>
      <w:numFmt w:val="lowerLetter"/>
      <w:lvlText w:val="%8."/>
      <w:lvlJc w:val="left"/>
      <w:pPr>
        <w:ind w:left="5760" w:hanging="360"/>
      </w:pPr>
    </w:lvl>
    <w:lvl w:ilvl="8" w:tplc="4809001B" w:tentative="1">
      <w:start w:val="1"/>
      <w:numFmt w:val="lowerRoman"/>
      <w:lvlText w:val="%9."/>
      <w:lvlJc w:val="right"/>
      <w:pPr>
        <w:ind w:left="6480" w:hanging="180"/>
      </w:pPr>
    </w:lvl>
  </w:abstractNum>
  <w:abstractNum w:abstractNumId="14" w15:restartNumberingAfterBreak="0">
    <w:nsid w:val="4BC875A1"/>
    <w:multiLevelType w:val="hybridMultilevel"/>
    <w:tmpl w:val="B8367856"/>
    <w:lvl w:ilvl="0" w:tplc="AE187590">
      <w:start w:val="1"/>
      <w:numFmt w:val="lowerLetter"/>
      <w:lvlText w:val="(%1)"/>
      <w:lvlJc w:val="left"/>
      <w:pPr>
        <w:ind w:left="720" w:hanging="360"/>
      </w:pPr>
      <w:rPr>
        <w:rFonts w:hint="default"/>
      </w:rPr>
    </w:lvl>
    <w:lvl w:ilvl="1" w:tplc="48090019" w:tentative="1">
      <w:start w:val="1"/>
      <w:numFmt w:val="lowerLetter"/>
      <w:lvlText w:val="%2."/>
      <w:lvlJc w:val="left"/>
      <w:pPr>
        <w:ind w:left="1440" w:hanging="360"/>
      </w:pPr>
    </w:lvl>
    <w:lvl w:ilvl="2" w:tplc="4809001B" w:tentative="1">
      <w:start w:val="1"/>
      <w:numFmt w:val="lowerRoman"/>
      <w:lvlText w:val="%3."/>
      <w:lvlJc w:val="right"/>
      <w:pPr>
        <w:ind w:left="2160" w:hanging="180"/>
      </w:pPr>
    </w:lvl>
    <w:lvl w:ilvl="3" w:tplc="4809000F" w:tentative="1">
      <w:start w:val="1"/>
      <w:numFmt w:val="decimal"/>
      <w:lvlText w:val="%4."/>
      <w:lvlJc w:val="left"/>
      <w:pPr>
        <w:ind w:left="2880" w:hanging="360"/>
      </w:pPr>
    </w:lvl>
    <w:lvl w:ilvl="4" w:tplc="48090019" w:tentative="1">
      <w:start w:val="1"/>
      <w:numFmt w:val="lowerLetter"/>
      <w:lvlText w:val="%5."/>
      <w:lvlJc w:val="left"/>
      <w:pPr>
        <w:ind w:left="3600" w:hanging="360"/>
      </w:pPr>
    </w:lvl>
    <w:lvl w:ilvl="5" w:tplc="4809001B" w:tentative="1">
      <w:start w:val="1"/>
      <w:numFmt w:val="lowerRoman"/>
      <w:lvlText w:val="%6."/>
      <w:lvlJc w:val="right"/>
      <w:pPr>
        <w:ind w:left="4320" w:hanging="180"/>
      </w:pPr>
    </w:lvl>
    <w:lvl w:ilvl="6" w:tplc="4809000F" w:tentative="1">
      <w:start w:val="1"/>
      <w:numFmt w:val="decimal"/>
      <w:lvlText w:val="%7."/>
      <w:lvlJc w:val="left"/>
      <w:pPr>
        <w:ind w:left="5040" w:hanging="360"/>
      </w:pPr>
    </w:lvl>
    <w:lvl w:ilvl="7" w:tplc="48090019" w:tentative="1">
      <w:start w:val="1"/>
      <w:numFmt w:val="lowerLetter"/>
      <w:lvlText w:val="%8."/>
      <w:lvlJc w:val="left"/>
      <w:pPr>
        <w:ind w:left="5760" w:hanging="360"/>
      </w:pPr>
    </w:lvl>
    <w:lvl w:ilvl="8" w:tplc="4809001B" w:tentative="1">
      <w:start w:val="1"/>
      <w:numFmt w:val="lowerRoman"/>
      <w:lvlText w:val="%9."/>
      <w:lvlJc w:val="right"/>
      <w:pPr>
        <w:ind w:left="6480" w:hanging="180"/>
      </w:pPr>
    </w:lvl>
  </w:abstractNum>
  <w:abstractNum w:abstractNumId="15" w15:restartNumberingAfterBreak="0">
    <w:nsid w:val="4D6A2817"/>
    <w:multiLevelType w:val="hybridMultilevel"/>
    <w:tmpl w:val="2FC2B1D0"/>
    <w:lvl w:ilvl="0" w:tplc="9EB06084">
      <w:start w:val="1"/>
      <w:numFmt w:val="lowerLetter"/>
      <w:lvlText w:val="(%1)"/>
      <w:lvlJc w:val="left"/>
      <w:pPr>
        <w:ind w:left="720" w:hanging="360"/>
      </w:pPr>
      <w:rPr>
        <w:rFonts w:hint="default"/>
      </w:rPr>
    </w:lvl>
    <w:lvl w:ilvl="1" w:tplc="48090019" w:tentative="1">
      <w:start w:val="1"/>
      <w:numFmt w:val="lowerLetter"/>
      <w:lvlText w:val="%2."/>
      <w:lvlJc w:val="left"/>
      <w:pPr>
        <w:ind w:left="1440" w:hanging="360"/>
      </w:pPr>
    </w:lvl>
    <w:lvl w:ilvl="2" w:tplc="4809001B" w:tentative="1">
      <w:start w:val="1"/>
      <w:numFmt w:val="lowerRoman"/>
      <w:lvlText w:val="%3."/>
      <w:lvlJc w:val="right"/>
      <w:pPr>
        <w:ind w:left="2160" w:hanging="180"/>
      </w:pPr>
    </w:lvl>
    <w:lvl w:ilvl="3" w:tplc="4809000F" w:tentative="1">
      <w:start w:val="1"/>
      <w:numFmt w:val="decimal"/>
      <w:lvlText w:val="%4."/>
      <w:lvlJc w:val="left"/>
      <w:pPr>
        <w:ind w:left="2880" w:hanging="360"/>
      </w:pPr>
    </w:lvl>
    <w:lvl w:ilvl="4" w:tplc="48090019" w:tentative="1">
      <w:start w:val="1"/>
      <w:numFmt w:val="lowerLetter"/>
      <w:lvlText w:val="%5."/>
      <w:lvlJc w:val="left"/>
      <w:pPr>
        <w:ind w:left="3600" w:hanging="360"/>
      </w:pPr>
    </w:lvl>
    <w:lvl w:ilvl="5" w:tplc="4809001B" w:tentative="1">
      <w:start w:val="1"/>
      <w:numFmt w:val="lowerRoman"/>
      <w:lvlText w:val="%6."/>
      <w:lvlJc w:val="right"/>
      <w:pPr>
        <w:ind w:left="4320" w:hanging="180"/>
      </w:pPr>
    </w:lvl>
    <w:lvl w:ilvl="6" w:tplc="4809000F" w:tentative="1">
      <w:start w:val="1"/>
      <w:numFmt w:val="decimal"/>
      <w:lvlText w:val="%7."/>
      <w:lvlJc w:val="left"/>
      <w:pPr>
        <w:ind w:left="5040" w:hanging="360"/>
      </w:pPr>
    </w:lvl>
    <w:lvl w:ilvl="7" w:tplc="48090019" w:tentative="1">
      <w:start w:val="1"/>
      <w:numFmt w:val="lowerLetter"/>
      <w:lvlText w:val="%8."/>
      <w:lvlJc w:val="left"/>
      <w:pPr>
        <w:ind w:left="5760" w:hanging="360"/>
      </w:pPr>
    </w:lvl>
    <w:lvl w:ilvl="8" w:tplc="4809001B" w:tentative="1">
      <w:start w:val="1"/>
      <w:numFmt w:val="lowerRoman"/>
      <w:lvlText w:val="%9."/>
      <w:lvlJc w:val="right"/>
      <w:pPr>
        <w:ind w:left="6480" w:hanging="180"/>
      </w:pPr>
    </w:lvl>
  </w:abstractNum>
  <w:abstractNum w:abstractNumId="16" w15:restartNumberingAfterBreak="0">
    <w:nsid w:val="4E1A0AB4"/>
    <w:multiLevelType w:val="hybridMultilevel"/>
    <w:tmpl w:val="05142138"/>
    <w:lvl w:ilvl="0" w:tplc="402AF39C">
      <w:start w:val="1"/>
      <w:numFmt w:val="lowerLetter"/>
      <w:lvlText w:val="(%1)"/>
      <w:lvlJc w:val="left"/>
      <w:pPr>
        <w:ind w:left="720" w:hanging="360"/>
      </w:pPr>
      <w:rPr>
        <w:rFonts w:hint="default"/>
      </w:rPr>
    </w:lvl>
    <w:lvl w:ilvl="1" w:tplc="48090019" w:tentative="1">
      <w:start w:val="1"/>
      <w:numFmt w:val="lowerLetter"/>
      <w:lvlText w:val="%2."/>
      <w:lvlJc w:val="left"/>
      <w:pPr>
        <w:ind w:left="1440" w:hanging="360"/>
      </w:pPr>
    </w:lvl>
    <w:lvl w:ilvl="2" w:tplc="4809001B" w:tentative="1">
      <w:start w:val="1"/>
      <w:numFmt w:val="lowerRoman"/>
      <w:lvlText w:val="%3."/>
      <w:lvlJc w:val="right"/>
      <w:pPr>
        <w:ind w:left="2160" w:hanging="180"/>
      </w:pPr>
    </w:lvl>
    <w:lvl w:ilvl="3" w:tplc="4809000F" w:tentative="1">
      <w:start w:val="1"/>
      <w:numFmt w:val="decimal"/>
      <w:lvlText w:val="%4."/>
      <w:lvlJc w:val="left"/>
      <w:pPr>
        <w:ind w:left="2880" w:hanging="360"/>
      </w:pPr>
    </w:lvl>
    <w:lvl w:ilvl="4" w:tplc="48090019" w:tentative="1">
      <w:start w:val="1"/>
      <w:numFmt w:val="lowerLetter"/>
      <w:lvlText w:val="%5."/>
      <w:lvlJc w:val="left"/>
      <w:pPr>
        <w:ind w:left="3600" w:hanging="360"/>
      </w:pPr>
    </w:lvl>
    <w:lvl w:ilvl="5" w:tplc="4809001B" w:tentative="1">
      <w:start w:val="1"/>
      <w:numFmt w:val="lowerRoman"/>
      <w:lvlText w:val="%6."/>
      <w:lvlJc w:val="right"/>
      <w:pPr>
        <w:ind w:left="4320" w:hanging="180"/>
      </w:pPr>
    </w:lvl>
    <w:lvl w:ilvl="6" w:tplc="4809000F" w:tentative="1">
      <w:start w:val="1"/>
      <w:numFmt w:val="decimal"/>
      <w:lvlText w:val="%7."/>
      <w:lvlJc w:val="left"/>
      <w:pPr>
        <w:ind w:left="5040" w:hanging="360"/>
      </w:pPr>
    </w:lvl>
    <w:lvl w:ilvl="7" w:tplc="48090019" w:tentative="1">
      <w:start w:val="1"/>
      <w:numFmt w:val="lowerLetter"/>
      <w:lvlText w:val="%8."/>
      <w:lvlJc w:val="left"/>
      <w:pPr>
        <w:ind w:left="5760" w:hanging="360"/>
      </w:pPr>
    </w:lvl>
    <w:lvl w:ilvl="8" w:tplc="4809001B" w:tentative="1">
      <w:start w:val="1"/>
      <w:numFmt w:val="lowerRoman"/>
      <w:lvlText w:val="%9."/>
      <w:lvlJc w:val="right"/>
      <w:pPr>
        <w:ind w:left="6480" w:hanging="180"/>
      </w:pPr>
    </w:lvl>
  </w:abstractNum>
  <w:abstractNum w:abstractNumId="17" w15:restartNumberingAfterBreak="0">
    <w:nsid w:val="56E428C5"/>
    <w:multiLevelType w:val="hybridMultilevel"/>
    <w:tmpl w:val="B2E6D266"/>
    <w:lvl w:ilvl="0" w:tplc="CD54A5B6">
      <w:start w:val="1"/>
      <w:numFmt w:val="decimal"/>
      <w:lvlText w:val="4.%1"/>
      <w:lvlJc w:val="left"/>
      <w:pPr>
        <w:ind w:left="720" w:hanging="360"/>
      </w:pPr>
      <w:rPr>
        <w:rFonts w:hint="default"/>
      </w:rPr>
    </w:lvl>
    <w:lvl w:ilvl="1" w:tplc="1E02B0EE">
      <w:start w:val="1"/>
      <w:numFmt w:val="lowerRoman"/>
      <w:lvlText w:val="(%2)"/>
      <w:lvlJc w:val="left"/>
      <w:pPr>
        <w:ind w:left="1440" w:hanging="360"/>
      </w:pPr>
      <w:rPr>
        <w:rFonts w:hint="default"/>
      </w:rPr>
    </w:lvl>
    <w:lvl w:ilvl="2" w:tplc="4809001B" w:tentative="1">
      <w:start w:val="1"/>
      <w:numFmt w:val="lowerRoman"/>
      <w:lvlText w:val="%3."/>
      <w:lvlJc w:val="right"/>
      <w:pPr>
        <w:ind w:left="2160" w:hanging="180"/>
      </w:pPr>
    </w:lvl>
    <w:lvl w:ilvl="3" w:tplc="4809000F" w:tentative="1">
      <w:start w:val="1"/>
      <w:numFmt w:val="decimal"/>
      <w:lvlText w:val="%4."/>
      <w:lvlJc w:val="left"/>
      <w:pPr>
        <w:ind w:left="2880" w:hanging="360"/>
      </w:pPr>
    </w:lvl>
    <w:lvl w:ilvl="4" w:tplc="48090019" w:tentative="1">
      <w:start w:val="1"/>
      <w:numFmt w:val="lowerLetter"/>
      <w:lvlText w:val="%5."/>
      <w:lvlJc w:val="left"/>
      <w:pPr>
        <w:ind w:left="3600" w:hanging="360"/>
      </w:pPr>
    </w:lvl>
    <w:lvl w:ilvl="5" w:tplc="4809001B" w:tentative="1">
      <w:start w:val="1"/>
      <w:numFmt w:val="lowerRoman"/>
      <w:lvlText w:val="%6."/>
      <w:lvlJc w:val="right"/>
      <w:pPr>
        <w:ind w:left="4320" w:hanging="180"/>
      </w:pPr>
    </w:lvl>
    <w:lvl w:ilvl="6" w:tplc="4809000F" w:tentative="1">
      <w:start w:val="1"/>
      <w:numFmt w:val="decimal"/>
      <w:lvlText w:val="%7."/>
      <w:lvlJc w:val="left"/>
      <w:pPr>
        <w:ind w:left="5040" w:hanging="360"/>
      </w:pPr>
    </w:lvl>
    <w:lvl w:ilvl="7" w:tplc="48090019" w:tentative="1">
      <w:start w:val="1"/>
      <w:numFmt w:val="lowerLetter"/>
      <w:lvlText w:val="%8."/>
      <w:lvlJc w:val="left"/>
      <w:pPr>
        <w:ind w:left="5760" w:hanging="360"/>
      </w:pPr>
    </w:lvl>
    <w:lvl w:ilvl="8" w:tplc="4809001B" w:tentative="1">
      <w:start w:val="1"/>
      <w:numFmt w:val="lowerRoman"/>
      <w:lvlText w:val="%9."/>
      <w:lvlJc w:val="right"/>
      <w:pPr>
        <w:ind w:left="6480" w:hanging="180"/>
      </w:pPr>
    </w:lvl>
  </w:abstractNum>
  <w:abstractNum w:abstractNumId="18" w15:restartNumberingAfterBreak="0">
    <w:nsid w:val="5A897653"/>
    <w:multiLevelType w:val="multilevel"/>
    <w:tmpl w:val="CDD023B6"/>
    <w:lvl w:ilvl="0">
      <w:start w:val="1"/>
      <w:numFmt w:val="decimal"/>
      <w:pStyle w:val="FormSectionHeader"/>
      <w:lvlText w:val="Section %1:"/>
      <w:lvlJc w:val="left"/>
      <w:pPr>
        <w:ind w:left="1418" w:hanging="1418"/>
      </w:pPr>
      <w:rPr>
        <w:rFonts w:ascii="Aptos" w:hAnsi="Aptos" w:hint="default"/>
        <w:b/>
        <w:i w:val="0"/>
        <w:caps/>
        <w:color w:val="FFFFFF" w:themeColor="background1"/>
        <w:sz w:val="22"/>
      </w:rPr>
    </w:lvl>
    <w:lvl w:ilvl="1">
      <w:start w:val="1"/>
      <w:numFmt w:val="decimal"/>
      <w:pStyle w:val="FormSectionQuestion"/>
      <w:lvlText w:val="%1.%2"/>
      <w:lvlJc w:val="left"/>
      <w:pPr>
        <w:ind w:left="720" w:hanging="720"/>
      </w:pPr>
      <w:rPr>
        <w:rFonts w:hint="default"/>
      </w:rPr>
    </w:lvl>
    <w:lvl w:ilvl="2">
      <w:start w:val="1"/>
      <w:numFmt w:val="upperLetter"/>
      <w:pStyle w:val="FormAnnexHeader"/>
      <w:lvlText w:val="ANNEX %3:"/>
      <w:lvlJc w:val="left"/>
      <w:pPr>
        <w:ind w:left="1134" w:hanging="1134"/>
      </w:pPr>
      <w:rPr>
        <w:rFonts w:ascii="Aptos" w:hAnsi="Aptos" w:hint="default"/>
        <w:b/>
        <w:i w:val="0"/>
        <w:color w:val="FFFFFF" w:themeColor="background1"/>
        <w:sz w:val="22"/>
      </w:rPr>
    </w:lvl>
    <w:lvl w:ilvl="3">
      <w:start w:val="1"/>
      <w:numFmt w:val="decimal"/>
      <w:lvlText w:val="(%4)"/>
      <w:lvlJc w:val="left"/>
      <w:pPr>
        <w:ind w:left="1440" w:hanging="360"/>
      </w:pPr>
      <w:rPr>
        <w:rFonts w:hint="default"/>
      </w:rPr>
    </w:lvl>
    <w:lvl w:ilvl="4">
      <w:start w:val="1"/>
      <w:numFmt w:val="lowerLetter"/>
      <w:lvlText w:val="(%5)"/>
      <w:lvlJc w:val="left"/>
      <w:pPr>
        <w:ind w:left="644"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716F78CE"/>
    <w:multiLevelType w:val="hybridMultilevel"/>
    <w:tmpl w:val="7A9068F6"/>
    <w:lvl w:ilvl="0" w:tplc="AD620684">
      <w:start w:val="1"/>
      <w:numFmt w:val="bullet"/>
      <w:lvlText w:val="-"/>
      <w:lvlJc w:val="left"/>
      <w:pPr>
        <w:ind w:left="720" w:hanging="360"/>
      </w:pPr>
      <w:rPr>
        <w:rFonts w:ascii="Calibri" w:eastAsiaTheme="minorEastAsia" w:hAnsi="Calibri" w:cs="Calibri" w:hint="default"/>
      </w:rPr>
    </w:lvl>
    <w:lvl w:ilvl="1" w:tplc="48090003" w:tentative="1">
      <w:start w:val="1"/>
      <w:numFmt w:val="bullet"/>
      <w:lvlText w:val="o"/>
      <w:lvlJc w:val="left"/>
      <w:pPr>
        <w:ind w:left="1440" w:hanging="360"/>
      </w:pPr>
      <w:rPr>
        <w:rFonts w:ascii="Courier New" w:hAnsi="Courier New" w:cs="Courier New" w:hint="default"/>
      </w:rPr>
    </w:lvl>
    <w:lvl w:ilvl="2" w:tplc="48090005" w:tentative="1">
      <w:start w:val="1"/>
      <w:numFmt w:val="bullet"/>
      <w:lvlText w:val=""/>
      <w:lvlJc w:val="left"/>
      <w:pPr>
        <w:ind w:left="2160" w:hanging="360"/>
      </w:pPr>
      <w:rPr>
        <w:rFonts w:ascii="Wingdings" w:hAnsi="Wingdings" w:hint="default"/>
      </w:rPr>
    </w:lvl>
    <w:lvl w:ilvl="3" w:tplc="48090001" w:tentative="1">
      <w:start w:val="1"/>
      <w:numFmt w:val="bullet"/>
      <w:lvlText w:val=""/>
      <w:lvlJc w:val="left"/>
      <w:pPr>
        <w:ind w:left="2880" w:hanging="360"/>
      </w:pPr>
      <w:rPr>
        <w:rFonts w:ascii="Symbol" w:hAnsi="Symbol" w:hint="default"/>
      </w:rPr>
    </w:lvl>
    <w:lvl w:ilvl="4" w:tplc="48090003" w:tentative="1">
      <w:start w:val="1"/>
      <w:numFmt w:val="bullet"/>
      <w:lvlText w:val="o"/>
      <w:lvlJc w:val="left"/>
      <w:pPr>
        <w:ind w:left="3600" w:hanging="360"/>
      </w:pPr>
      <w:rPr>
        <w:rFonts w:ascii="Courier New" w:hAnsi="Courier New" w:cs="Courier New" w:hint="default"/>
      </w:rPr>
    </w:lvl>
    <w:lvl w:ilvl="5" w:tplc="48090005" w:tentative="1">
      <w:start w:val="1"/>
      <w:numFmt w:val="bullet"/>
      <w:lvlText w:val=""/>
      <w:lvlJc w:val="left"/>
      <w:pPr>
        <w:ind w:left="4320" w:hanging="360"/>
      </w:pPr>
      <w:rPr>
        <w:rFonts w:ascii="Wingdings" w:hAnsi="Wingdings" w:hint="default"/>
      </w:rPr>
    </w:lvl>
    <w:lvl w:ilvl="6" w:tplc="48090001" w:tentative="1">
      <w:start w:val="1"/>
      <w:numFmt w:val="bullet"/>
      <w:lvlText w:val=""/>
      <w:lvlJc w:val="left"/>
      <w:pPr>
        <w:ind w:left="5040" w:hanging="360"/>
      </w:pPr>
      <w:rPr>
        <w:rFonts w:ascii="Symbol" w:hAnsi="Symbol" w:hint="default"/>
      </w:rPr>
    </w:lvl>
    <w:lvl w:ilvl="7" w:tplc="48090003" w:tentative="1">
      <w:start w:val="1"/>
      <w:numFmt w:val="bullet"/>
      <w:lvlText w:val="o"/>
      <w:lvlJc w:val="left"/>
      <w:pPr>
        <w:ind w:left="5760" w:hanging="360"/>
      </w:pPr>
      <w:rPr>
        <w:rFonts w:ascii="Courier New" w:hAnsi="Courier New" w:cs="Courier New" w:hint="default"/>
      </w:rPr>
    </w:lvl>
    <w:lvl w:ilvl="8" w:tplc="48090005" w:tentative="1">
      <w:start w:val="1"/>
      <w:numFmt w:val="bullet"/>
      <w:lvlText w:val=""/>
      <w:lvlJc w:val="left"/>
      <w:pPr>
        <w:ind w:left="6480" w:hanging="360"/>
      </w:pPr>
      <w:rPr>
        <w:rFonts w:ascii="Wingdings" w:hAnsi="Wingdings" w:hint="default"/>
      </w:rPr>
    </w:lvl>
  </w:abstractNum>
  <w:abstractNum w:abstractNumId="20" w15:restartNumberingAfterBreak="0">
    <w:nsid w:val="75D77BC8"/>
    <w:multiLevelType w:val="hybridMultilevel"/>
    <w:tmpl w:val="8F72A1E0"/>
    <w:lvl w:ilvl="0" w:tplc="55F862EC">
      <w:start w:val="1"/>
      <w:numFmt w:val="lowerRoman"/>
      <w:lvlText w:val="(%1)"/>
      <w:lvlJc w:val="left"/>
      <w:pPr>
        <w:ind w:left="1440" w:hanging="720"/>
      </w:pPr>
      <w:rPr>
        <w:rFonts w:hint="default"/>
      </w:rPr>
    </w:lvl>
    <w:lvl w:ilvl="1" w:tplc="48090019" w:tentative="1">
      <w:start w:val="1"/>
      <w:numFmt w:val="lowerLetter"/>
      <w:lvlText w:val="%2."/>
      <w:lvlJc w:val="left"/>
      <w:pPr>
        <w:ind w:left="1800" w:hanging="360"/>
      </w:pPr>
    </w:lvl>
    <w:lvl w:ilvl="2" w:tplc="4809001B" w:tentative="1">
      <w:start w:val="1"/>
      <w:numFmt w:val="lowerRoman"/>
      <w:lvlText w:val="%3."/>
      <w:lvlJc w:val="right"/>
      <w:pPr>
        <w:ind w:left="2520" w:hanging="180"/>
      </w:pPr>
    </w:lvl>
    <w:lvl w:ilvl="3" w:tplc="4809000F" w:tentative="1">
      <w:start w:val="1"/>
      <w:numFmt w:val="decimal"/>
      <w:lvlText w:val="%4."/>
      <w:lvlJc w:val="left"/>
      <w:pPr>
        <w:ind w:left="3240" w:hanging="360"/>
      </w:pPr>
    </w:lvl>
    <w:lvl w:ilvl="4" w:tplc="48090019" w:tentative="1">
      <w:start w:val="1"/>
      <w:numFmt w:val="lowerLetter"/>
      <w:lvlText w:val="%5."/>
      <w:lvlJc w:val="left"/>
      <w:pPr>
        <w:ind w:left="3960" w:hanging="360"/>
      </w:pPr>
    </w:lvl>
    <w:lvl w:ilvl="5" w:tplc="4809001B" w:tentative="1">
      <w:start w:val="1"/>
      <w:numFmt w:val="lowerRoman"/>
      <w:lvlText w:val="%6."/>
      <w:lvlJc w:val="right"/>
      <w:pPr>
        <w:ind w:left="4680" w:hanging="180"/>
      </w:pPr>
    </w:lvl>
    <w:lvl w:ilvl="6" w:tplc="4809000F" w:tentative="1">
      <w:start w:val="1"/>
      <w:numFmt w:val="decimal"/>
      <w:lvlText w:val="%7."/>
      <w:lvlJc w:val="left"/>
      <w:pPr>
        <w:ind w:left="5400" w:hanging="360"/>
      </w:pPr>
    </w:lvl>
    <w:lvl w:ilvl="7" w:tplc="48090019" w:tentative="1">
      <w:start w:val="1"/>
      <w:numFmt w:val="lowerLetter"/>
      <w:lvlText w:val="%8."/>
      <w:lvlJc w:val="left"/>
      <w:pPr>
        <w:ind w:left="6120" w:hanging="360"/>
      </w:pPr>
    </w:lvl>
    <w:lvl w:ilvl="8" w:tplc="4809001B" w:tentative="1">
      <w:start w:val="1"/>
      <w:numFmt w:val="lowerRoman"/>
      <w:lvlText w:val="%9."/>
      <w:lvlJc w:val="right"/>
      <w:pPr>
        <w:ind w:left="6840" w:hanging="180"/>
      </w:pPr>
    </w:lvl>
  </w:abstractNum>
  <w:num w:numId="1" w16cid:durableId="377094542">
    <w:abstractNumId w:val="9"/>
  </w:num>
  <w:num w:numId="2" w16cid:durableId="1713723470">
    <w:abstractNumId w:val="4"/>
  </w:num>
  <w:num w:numId="3" w16cid:durableId="140774013">
    <w:abstractNumId w:val="13"/>
  </w:num>
  <w:num w:numId="4" w16cid:durableId="2021228292">
    <w:abstractNumId w:val="16"/>
  </w:num>
  <w:num w:numId="5" w16cid:durableId="1128355340">
    <w:abstractNumId w:val="3"/>
  </w:num>
  <w:num w:numId="6" w16cid:durableId="1757939455">
    <w:abstractNumId w:val="7"/>
  </w:num>
  <w:num w:numId="7" w16cid:durableId="449014827">
    <w:abstractNumId w:val="14"/>
  </w:num>
  <w:num w:numId="8" w16cid:durableId="694384046">
    <w:abstractNumId w:val="10"/>
  </w:num>
  <w:num w:numId="9" w16cid:durableId="219445934">
    <w:abstractNumId w:val="15"/>
  </w:num>
  <w:num w:numId="10" w16cid:durableId="2019310533">
    <w:abstractNumId w:val="0"/>
  </w:num>
  <w:num w:numId="11" w16cid:durableId="1105462293">
    <w:abstractNumId w:val="11"/>
  </w:num>
  <w:num w:numId="12" w16cid:durableId="2106416339">
    <w:abstractNumId w:val="12"/>
  </w:num>
  <w:num w:numId="13" w16cid:durableId="1522889909">
    <w:abstractNumId w:val="17"/>
  </w:num>
  <w:num w:numId="14" w16cid:durableId="1698772859">
    <w:abstractNumId w:val="5"/>
  </w:num>
  <w:num w:numId="15" w16cid:durableId="49886503">
    <w:abstractNumId w:val="2"/>
  </w:num>
  <w:num w:numId="16" w16cid:durableId="1460496384">
    <w:abstractNumId w:val="20"/>
  </w:num>
  <w:num w:numId="17" w16cid:durableId="1307780354">
    <w:abstractNumId w:val="8"/>
  </w:num>
  <w:num w:numId="18" w16cid:durableId="948045722">
    <w:abstractNumId w:val="6"/>
  </w:num>
  <w:num w:numId="19" w16cid:durableId="209966930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581916181">
    <w:abstractNumId w:val="19"/>
  </w:num>
  <w:num w:numId="21" w16cid:durableId="1750076685">
    <w:abstractNumId w:val="18"/>
  </w:num>
  <w:num w:numId="22" w16cid:durableId="830370038">
    <w:abstractNumId w:val="1"/>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proofState w:spelling="clean" w:grammar="clean"/>
  <w:trackRevisions/>
  <w:documentProtection w:edit="forms" w:enforcement="1" w:cryptProviderType="rsaAES" w:cryptAlgorithmClass="hash" w:cryptAlgorithmType="typeAny" w:cryptAlgorithmSid="14" w:cryptSpinCount="100000" w:hash="CXADAW9EzROCd+SUA1EfK03tzgoiTpgwvzPlOcTJZPB/BcHEi6TWwstZJ7LjCJ4YSDBU17ACcVwsaBhzssd1zw==" w:salt="ZxaQphxcUZOcdGCLxhRJbw=="/>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E5740"/>
    <w:rsid w:val="000017DE"/>
    <w:rsid w:val="00003899"/>
    <w:rsid w:val="00005604"/>
    <w:rsid w:val="00010A1F"/>
    <w:rsid w:val="00012154"/>
    <w:rsid w:val="000134F6"/>
    <w:rsid w:val="00013831"/>
    <w:rsid w:val="00015057"/>
    <w:rsid w:val="000161C4"/>
    <w:rsid w:val="000216C2"/>
    <w:rsid w:val="00021987"/>
    <w:rsid w:val="00021DB5"/>
    <w:rsid w:val="00025A46"/>
    <w:rsid w:val="00027728"/>
    <w:rsid w:val="000279B2"/>
    <w:rsid w:val="00027DA3"/>
    <w:rsid w:val="00030854"/>
    <w:rsid w:val="000311AF"/>
    <w:rsid w:val="000311BF"/>
    <w:rsid w:val="00031935"/>
    <w:rsid w:val="00036285"/>
    <w:rsid w:val="00036928"/>
    <w:rsid w:val="000408F3"/>
    <w:rsid w:val="00043BBA"/>
    <w:rsid w:val="00046C76"/>
    <w:rsid w:val="00047702"/>
    <w:rsid w:val="000478E8"/>
    <w:rsid w:val="00047A18"/>
    <w:rsid w:val="00050D66"/>
    <w:rsid w:val="0005156B"/>
    <w:rsid w:val="00051D7B"/>
    <w:rsid w:val="00052B6F"/>
    <w:rsid w:val="00053491"/>
    <w:rsid w:val="00054073"/>
    <w:rsid w:val="00056709"/>
    <w:rsid w:val="0005782E"/>
    <w:rsid w:val="000660EE"/>
    <w:rsid w:val="00070016"/>
    <w:rsid w:val="00071E62"/>
    <w:rsid w:val="0007339D"/>
    <w:rsid w:val="00073CF9"/>
    <w:rsid w:val="000779C7"/>
    <w:rsid w:val="00080567"/>
    <w:rsid w:val="00080719"/>
    <w:rsid w:val="00081E96"/>
    <w:rsid w:val="000838E6"/>
    <w:rsid w:val="00084921"/>
    <w:rsid w:val="00084A37"/>
    <w:rsid w:val="00085E70"/>
    <w:rsid w:val="000875B0"/>
    <w:rsid w:val="00091525"/>
    <w:rsid w:val="000931D9"/>
    <w:rsid w:val="000936F9"/>
    <w:rsid w:val="00094228"/>
    <w:rsid w:val="0009449F"/>
    <w:rsid w:val="000B27E1"/>
    <w:rsid w:val="000B2BCA"/>
    <w:rsid w:val="000B2E37"/>
    <w:rsid w:val="000B633B"/>
    <w:rsid w:val="000B6687"/>
    <w:rsid w:val="000B7C8E"/>
    <w:rsid w:val="000C0B2C"/>
    <w:rsid w:val="000C0C9D"/>
    <w:rsid w:val="000C1422"/>
    <w:rsid w:val="000C1AAA"/>
    <w:rsid w:val="000C254B"/>
    <w:rsid w:val="000C3814"/>
    <w:rsid w:val="000C40E4"/>
    <w:rsid w:val="000D062A"/>
    <w:rsid w:val="000D2E0E"/>
    <w:rsid w:val="000D32B3"/>
    <w:rsid w:val="000D3806"/>
    <w:rsid w:val="000D3B31"/>
    <w:rsid w:val="000D4EB6"/>
    <w:rsid w:val="000D5446"/>
    <w:rsid w:val="000D5640"/>
    <w:rsid w:val="000D6C0F"/>
    <w:rsid w:val="000D7B8C"/>
    <w:rsid w:val="000D7E22"/>
    <w:rsid w:val="000E04FB"/>
    <w:rsid w:val="000E3245"/>
    <w:rsid w:val="000E3D1F"/>
    <w:rsid w:val="000E5FC1"/>
    <w:rsid w:val="000E7125"/>
    <w:rsid w:val="000F3213"/>
    <w:rsid w:val="000F38C0"/>
    <w:rsid w:val="000F54EB"/>
    <w:rsid w:val="00100438"/>
    <w:rsid w:val="001032EA"/>
    <w:rsid w:val="00107160"/>
    <w:rsid w:val="001105D7"/>
    <w:rsid w:val="00111BCF"/>
    <w:rsid w:val="001155B8"/>
    <w:rsid w:val="00115A4E"/>
    <w:rsid w:val="001163FF"/>
    <w:rsid w:val="00116528"/>
    <w:rsid w:val="00120676"/>
    <w:rsid w:val="00122A38"/>
    <w:rsid w:val="00122BE3"/>
    <w:rsid w:val="00123244"/>
    <w:rsid w:val="001236A9"/>
    <w:rsid w:val="00123A06"/>
    <w:rsid w:val="001244FC"/>
    <w:rsid w:val="001322C2"/>
    <w:rsid w:val="00132DB4"/>
    <w:rsid w:val="00133190"/>
    <w:rsid w:val="00135DA1"/>
    <w:rsid w:val="00137B2F"/>
    <w:rsid w:val="00137C0B"/>
    <w:rsid w:val="00137D01"/>
    <w:rsid w:val="00141454"/>
    <w:rsid w:val="00141D7C"/>
    <w:rsid w:val="001426B2"/>
    <w:rsid w:val="001430A7"/>
    <w:rsid w:val="00146E4B"/>
    <w:rsid w:val="00151B75"/>
    <w:rsid w:val="00151D55"/>
    <w:rsid w:val="0015246B"/>
    <w:rsid w:val="00153E8A"/>
    <w:rsid w:val="00154184"/>
    <w:rsid w:val="001552A7"/>
    <w:rsid w:val="00155416"/>
    <w:rsid w:val="0015667A"/>
    <w:rsid w:val="00156AEA"/>
    <w:rsid w:val="00156BD4"/>
    <w:rsid w:val="00157D6C"/>
    <w:rsid w:val="0016214F"/>
    <w:rsid w:val="00165D60"/>
    <w:rsid w:val="001672A0"/>
    <w:rsid w:val="001674ED"/>
    <w:rsid w:val="001701AD"/>
    <w:rsid w:val="00174081"/>
    <w:rsid w:val="00175AC1"/>
    <w:rsid w:val="0018389F"/>
    <w:rsid w:val="00183922"/>
    <w:rsid w:val="00184BC6"/>
    <w:rsid w:val="00185FBC"/>
    <w:rsid w:val="001873F2"/>
    <w:rsid w:val="00195A0A"/>
    <w:rsid w:val="00196F76"/>
    <w:rsid w:val="0019772C"/>
    <w:rsid w:val="00197E63"/>
    <w:rsid w:val="001A03EA"/>
    <w:rsid w:val="001A04CC"/>
    <w:rsid w:val="001A07DD"/>
    <w:rsid w:val="001A1262"/>
    <w:rsid w:val="001A20F8"/>
    <w:rsid w:val="001A2903"/>
    <w:rsid w:val="001A2957"/>
    <w:rsid w:val="001A316B"/>
    <w:rsid w:val="001A5E96"/>
    <w:rsid w:val="001A615D"/>
    <w:rsid w:val="001A7F25"/>
    <w:rsid w:val="001B00AF"/>
    <w:rsid w:val="001B336A"/>
    <w:rsid w:val="001B3B4D"/>
    <w:rsid w:val="001B6F93"/>
    <w:rsid w:val="001B735D"/>
    <w:rsid w:val="001C3C41"/>
    <w:rsid w:val="001C4F2E"/>
    <w:rsid w:val="001C65D0"/>
    <w:rsid w:val="001D0BE6"/>
    <w:rsid w:val="001D390B"/>
    <w:rsid w:val="001D42AA"/>
    <w:rsid w:val="001D7680"/>
    <w:rsid w:val="001E0211"/>
    <w:rsid w:val="001E05BC"/>
    <w:rsid w:val="001E0DF9"/>
    <w:rsid w:val="001E39DA"/>
    <w:rsid w:val="001E3A85"/>
    <w:rsid w:val="001E7890"/>
    <w:rsid w:val="001F0760"/>
    <w:rsid w:val="001F27DE"/>
    <w:rsid w:val="001F2BC5"/>
    <w:rsid w:val="001F3C17"/>
    <w:rsid w:val="001F4094"/>
    <w:rsid w:val="001F4C80"/>
    <w:rsid w:val="001F7467"/>
    <w:rsid w:val="0020066D"/>
    <w:rsid w:val="00200B92"/>
    <w:rsid w:val="00206780"/>
    <w:rsid w:val="00211DC0"/>
    <w:rsid w:val="0021413C"/>
    <w:rsid w:val="002147A8"/>
    <w:rsid w:val="002151D0"/>
    <w:rsid w:val="002271DC"/>
    <w:rsid w:val="0022748F"/>
    <w:rsid w:val="0023078B"/>
    <w:rsid w:val="00231B21"/>
    <w:rsid w:val="00233D49"/>
    <w:rsid w:val="00235315"/>
    <w:rsid w:val="002354E9"/>
    <w:rsid w:val="00235AB8"/>
    <w:rsid w:val="0023649E"/>
    <w:rsid w:val="002458D5"/>
    <w:rsid w:val="0024621E"/>
    <w:rsid w:val="00250153"/>
    <w:rsid w:val="00250E07"/>
    <w:rsid w:val="002539DE"/>
    <w:rsid w:val="00262922"/>
    <w:rsid w:val="00267AB6"/>
    <w:rsid w:val="0027218A"/>
    <w:rsid w:val="002746E4"/>
    <w:rsid w:val="0027592B"/>
    <w:rsid w:val="00275FA2"/>
    <w:rsid w:val="00276EC4"/>
    <w:rsid w:val="002852DB"/>
    <w:rsid w:val="00285DAF"/>
    <w:rsid w:val="00286DD2"/>
    <w:rsid w:val="0029062C"/>
    <w:rsid w:val="0029078C"/>
    <w:rsid w:val="0029229A"/>
    <w:rsid w:val="00294068"/>
    <w:rsid w:val="0029449B"/>
    <w:rsid w:val="002947EF"/>
    <w:rsid w:val="00294B60"/>
    <w:rsid w:val="00295360"/>
    <w:rsid w:val="002960CA"/>
    <w:rsid w:val="002968D5"/>
    <w:rsid w:val="002A04B0"/>
    <w:rsid w:val="002A159E"/>
    <w:rsid w:val="002A1B38"/>
    <w:rsid w:val="002A2099"/>
    <w:rsid w:val="002A4E2E"/>
    <w:rsid w:val="002A4E4B"/>
    <w:rsid w:val="002A75D8"/>
    <w:rsid w:val="002B4003"/>
    <w:rsid w:val="002B50FD"/>
    <w:rsid w:val="002B609B"/>
    <w:rsid w:val="002B6420"/>
    <w:rsid w:val="002B6437"/>
    <w:rsid w:val="002C11F5"/>
    <w:rsid w:val="002C16F8"/>
    <w:rsid w:val="002C4A5E"/>
    <w:rsid w:val="002C63AD"/>
    <w:rsid w:val="002C68DB"/>
    <w:rsid w:val="002C76B9"/>
    <w:rsid w:val="002D365A"/>
    <w:rsid w:val="002D4360"/>
    <w:rsid w:val="002D7AE3"/>
    <w:rsid w:val="002E1909"/>
    <w:rsid w:val="002E1EF1"/>
    <w:rsid w:val="002E2C4B"/>
    <w:rsid w:val="002E5288"/>
    <w:rsid w:val="002E5ED0"/>
    <w:rsid w:val="002E632E"/>
    <w:rsid w:val="002E6EDF"/>
    <w:rsid w:val="002E7B5E"/>
    <w:rsid w:val="002F02C0"/>
    <w:rsid w:val="002F277C"/>
    <w:rsid w:val="002F31B3"/>
    <w:rsid w:val="002F4721"/>
    <w:rsid w:val="002F4EF4"/>
    <w:rsid w:val="002F5C37"/>
    <w:rsid w:val="00300123"/>
    <w:rsid w:val="003005BD"/>
    <w:rsid w:val="00300E24"/>
    <w:rsid w:val="00301CDD"/>
    <w:rsid w:val="00302493"/>
    <w:rsid w:val="00302CE1"/>
    <w:rsid w:val="00303C20"/>
    <w:rsid w:val="003177D2"/>
    <w:rsid w:val="00317C8A"/>
    <w:rsid w:val="003204D5"/>
    <w:rsid w:val="00323687"/>
    <w:rsid w:val="00323D7D"/>
    <w:rsid w:val="00327C0F"/>
    <w:rsid w:val="00331A06"/>
    <w:rsid w:val="0033384C"/>
    <w:rsid w:val="0034032D"/>
    <w:rsid w:val="00340504"/>
    <w:rsid w:val="003407C2"/>
    <w:rsid w:val="003423F1"/>
    <w:rsid w:val="0034294B"/>
    <w:rsid w:val="00343120"/>
    <w:rsid w:val="003448EE"/>
    <w:rsid w:val="00344D1A"/>
    <w:rsid w:val="00344E4E"/>
    <w:rsid w:val="003453C6"/>
    <w:rsid w:val="003463C1"/>
    <w:rsid w:val="00353201"/>
    <w:rsid w:val="00354147"/>
    <w:rsid w:val="00356137"/>
    <w:rsid w:val="00357C1C"/>
    <w:rsid w:val="003614C5"/>
    <w:rsid w:val="00361E6C"/>
    <w:rsid w:val="003715A9"/>
    <w:rsid w:val="00372F21"/>
    <w:rsid w:val="00374C1B"/>
    <w:rsid w:val="00375D87"/>
    <w:rsid w:val="00380FFC"/>
    <w:rsid w:val="00382855"/>
    <w:rsid w:val="003836F7"/>
    <w:rsid w:val="00383AD5"/>
    <w:rsid w:val="00386BC2"/>
    <w:rsid w:val="00390E8E"/>
    <w:rsid w:val="003927F7"/>
    <w:rsid w:val="003929A2"/>
    <w:rsid w:val="00395D70"/>
    <w:rsid w:val="003A0A0C"/>
    <w:rsid w:val="003A18CD"/>
    <w:rsid w:val="003A25B5"/>
    <w:rsid w:val="003A3BF8"/>
    <w:rsid w:val="003A4702"/>
    <w:rsid w:val="003B1C41"/>
    <w:rsid w:val="003B79FB"/>
    <w:rsid w:val="003C230D"/>
    <w:rsid w:val="003C3B69"/>
    <w:rsid w:val="003D03F0"/>
    <w:rsid w:val="003D06E7"/>
    <w:rsid w:val="003D0C84"/>
    <w:rsid w:val="003D0F9B"/>
    <w:rsid w:val="003D4581"/>
    <w:rsid w:val="003D47B7"/>
    <w:rsid w:val="003D6CBB"/>
    <w:rsid w:val="003D6ECC"/>
    <w:rsid w:val="003D7CDC"/>
    <w:rsid w:val="003E0FF8"/>
    <w:rsid w:val="003E10BD"/>
    <w:rsid w:val="003E2F94"/>
    <w:rsid w:val="003E3106"/>
    <w:rsid w:val="003E416D"/>
    <w:rsid w:val="003E5482"/>
    <w:rsid w:val="003E54B1"/>
    <w:rsid w:val="003E72A6"/>
    <w:rsid w:val="003F086A"/>
    <w:rsid w:val="003F0BEF"/>
    <w:rsid w:val="003F1567"/>
    <w:rsid w:val="003F209A"/>
    <w:rsid w:val="003F6EB5"/>
    <w:rsid w:val="003F73FF"/>
    <w:rsid w:val="003F7FD9"/>
    <w:rsid w:val="00400642"/>
    <w:rsid w:val="004011DF"/>
    <w:rsid w:val="00401676"/>
    <w:rsid w:val="00405AAF"/>
    <w:rsid w:val="004068F8"/>
    <w:rsid w:val="0040706D"/>
    <w:rsid w:val="00410D73"/>
    <w:rsid w:val="004117EA"/>
    <w:rsid w:val="00411E2F"/>
    <w:rsid w:val="0041421B"/>
    <w:rsid w:val="00415820"/>
    <w:rsid w:val="00420911"/>
    <w:rsid w:val="00421090"/>
    <w:rsid w:val="00423035"/>
    <w:rsid w:val="004235AD"/>
    <w:rsid w:val="00425992"/>
    <w:rsid w:val="00426D9B"/>
    <w:rsid w:val="0043184A"/>
    <w:rsid w:val="00432242"/>
    <w:rsid w:val="004328EB"/>
    <w:rsid w:val="0043382A"/>
    <w:rsid w:val="004338A5"/>
    <w:rsid w:val="00434851"/>
    <w:rsid w:val="004352A2"/>
    <w:rsid w:val="0043624C"/>
    <w:rsid w:val="00437883"/>
    <w:rsid w:val="004400C8"/>
    <w:rsid w:val="00441A12"/>
    <w:rsid w:val="00442591"/>
    <w:rsid w:val="004441C8"/>
    <w:rsid w:val="0044438A"/>
    <w:rsid w:val="00446769"/>
    <w:rsid w:val="0044782C"/>
    <w:rsid w:val="0045069B"/>
    <w:rsid w:val="0045147D"/>
    <w:rsid w:val="00451A18"/>
    <w:rsid w:val="00452848"/>
    <w:rsid w:val="00460C34"/>
    <w:rsid w:val="00462D6C"/>
    <w:rsid w:val="0046369F"/>
    <w:rsid w:val="00463A73"/>
    <w:rsid w:val="00463FCA"/>
    <w:rsid w:val="00464EA5"/>
    <w:rsid w:val="004656E4"/>
    <w:rsid w:val="00466B56"/>
    <w:rsid w:val="004711A5"/>
    <w:rsid w:val="00471397"/>
    <w:rsid w:val="00472364"/>
    <w:rsid w:val="004738FC"/>
    <w:rsid w:val="004749E4"/>
    <w:rsid w:val="004750DF"/>
    <w:rsid w:val="00476EB4"/>
    <w:rsid w:val="004778AA"/>
    <w:rsid w:val="00477B7E"/>
    <w:rsid w:val="00477FAE"/>
    <w:rsid w:val="00481995"/>
    <w:rsid w:val="004841D4"/>
    <w:rsid w:val="00485310"/>
    <w:rsid w:val="004854AE"/>
    <w:rsid w:val="004865A6"/>
    <w:rsid w:val="00486B8F"/>
    <w:rsid w:val="0049123A"/>
    <w:rsid w:val="004A0017"/>
    <w:rsid w:val="004A12CD"/>
    <w:rsid w:val="004A5A82"/>
    <w:rsid w:val="004A600E"/>
    <w:rsid w:val="004A6F45"/>
    <w:rsid w:val="004B29C8"/>
    <w:rsid w:val="004B7EAC"/>
    <w:rsid w:val="004C114E"/>
    <w:rsid w:val="004C1ABE"/>
    <w:rsid w:val="004C4A57"/>
    <w:rsid w:val="004D5A03"/>
    <w:rsid w:val="004D6929"/>
    <w:rsid w:val="004D75E6"/>
    <w:rsid w:val="004E4D85"/>
    <w:rsid w:val="004F1EFA"/>
    <w:rsid w:val="004F35C0"/>
    <w:rsid w:val="004F3F40"/>
    <w:rsid w:val="004F4CCC"/>
    <w:rsid w:val="004F51AF"/>
    <w:rsid w:val="004F6888"/>
    <w:rsid w:val="004F7319"/>
    <w:rsid w:val="004F753B"/>
    <w:rsid w:val="00501ED3"/>
    <w:rsid w:val="00511541"/>
    <w:rsid w:val="0051420C"/>
    <w:rsid w:val="0051528C"/>
    <w:rsid w:val="00516551"/>
    <w:rsid w:val="00516CB6"/>
    <w:rsid w:val="0052645D"/>
    <w:rsid w:val="00531A3B"/>
    <w:rsid w:val="00533AA6"/>
    <w:rsid w:val="00533C2A"/>
    <w:rsid w:val="00535CA4"/>
    <w:rsid w:val="0054352E"/>
    <w:rsid w:val="0054444F"/>
    <w:rsid w:val="005449AF"/>
    <w:rsid w:val="00545DD1"/>
    <w:rsid w:val="00546A5E"/>
    <w:rsid w:val="00546F35"/>
    <w:rsid w:val="005506D4"/>
    <w:rsid w:val="005513E9"/>
    <w:rsid w:val="00551A4E"/>
    <w:rsid w:val="005525FC"/>
    <w:rsid w:val="005535FE"/>
    <w:rsid w:val="005536F3"/>
    <w:rsid w:val="005568B1"/>
    <w:rsid w:val="00556E53"/>
    <w:rsid w:val="00561B7E"/>
    <w:rsid w:val="00563AB6"/>
    <w:rsid w:val="005707D9"/>
    <w:rsid w:val="00572C54"/>
    <w:rsid w:val="00574144"/>
    <w:rsid w:val="00576C39"/>
    <w:rsid w:val="00576C7A"/>
    <w:rsid w:val="00585697"/>
    <w:rsid w:val="005872A9"/>
    <w:rsid w:val="005904AF"/>
    <w:rsid w:val="00590AA2"/>
    <w:rsid w:val="00590B21"/>
    <w:rsid w:val="00591D81"/>
    <w:rsid w:val="00593F0C"/>
    <w:rsid w:val="005A066E"/>
    <w:rsid w:val="005A2E5C"/>
    <w:rsid w:val="005A4AF0"/>
    <w:rsid w:val="005A62B1"/>
    <w:rsid w:val="005A692C"/>
    <w:rsid w:val="005B1788"/>
    <w:rsid w:val="005B3B3E"/>
    <w:rsid w:val="005B42FA"/>
    <w:rsid w:val="005C32EF"/>
    <w:rsid w:val="005C3EC3"/>
    <w:rsid w:val="005C3F4E"/>
    <w:rsid w:val="005C4D1C"/>
    <w:rsid w:val="005C7FA7"/>
    <w:rsid w:val="005D0161"/>
    <w:rsid w:val="005D08D4"/>
    <w:rsid w:val="005D4AA4"/>
    <w:rsid w:val="005D5E28"/>
    <w:rsid w:val="005D5E98"/>
    <w:rsid w:val="005D60AF"/>
    <w:rsid w:val="005D6BDB"/>
    <w:rsid w:val="005D6FC6"/>
    <w:rsid w:val="005D7514"/>
    <w:rsid w:val="005E225A"/>
    <w:rsid w:val="005F1212"/>
    <w:rsid w:val="005F172C"/>
    <w:rsid w:val="005F2156"/>
    <w:rsid w:val="005F2B45"/>
    <w:rsid w:val="005F3528"/>
    <w:rsid w:val="005F354B"/>
    <w:rsid w:val="005F611F"/>
    <w:rsid w:val="00600428"/>
    <w:rsid w:val="00600432"/>
    <w:rsid w:val="00601586"/>
    <w:rsid w:val="0060173A"/>
    <w:rsid w:val="0060177B"/>
    <w:rsid w:val="00602926"/>
    <w:rsid w:val="00603689"/>
    <w:rsid w:val="00605F66"/>
    <w:rsid w:val="00606D72"/>
    <w:rsid w:val="006076AB"/>
    <w:rsid w:val="006144CC"/>
    <w:rsid w:val="00615BBC"/>
    <w:rsid w:val="00616BD2"/>
    <w:rsid w:val="00616D34"/>
    <w:rsid w:val="00616F40"/>
    <w:rsid w:val="00620C77"/>
    <w:rsid w:val="006243AE"/>
    <w:rsid w:val="00624468"/>
    <w:rsid w:val="00624A9A"/>
    <w:rsid w:val="00624E63"/>
    <w:rsid w:val="006265C6"/>
    <w:rsid w:val="00630076"/>
    <w:rsid w:val="00631D19"/>
    <w:rsid w:val="00633033"/>
    <w:rsid w:val="00635588"/>
    <w:rsid w:val="00640357"/>
    <w:rsid w:val="00640ABD"/>
    <w:rsid w:val="00642BBC"/>
    <w:rsid w:val="006462F7"/>
    <w:rsid w:val="0065066E"/>
    <w:rsid w:val="00650720"/>
    <w:rsid w:val="00661858"/>
    <w:rsid w:val="00661FF7"/>
    <w:rsid w:val="006636DE"/>
    <w:rsid w:val="006651DB"/>
    <w:rsid w:val="00666059"/>
    <w:rsid w:val="006668CC"/>
    <w:rsid w:val="00670705"/>
    <w:rsid w:val="00670D65"/>
    <w:rsid w:val="00672191"/>
    <w:rsid w:val="00673B0D"/>
    <w:rsid w:val="00674C9C"/>
    <w:rsid w:val="00676D5E"/>
    <w:rsid w:val="00681F7C"/>
    <w:rsid w:val="006829AD"/>
    <w:rsid w:val="006843B7"/>
    <w:rsid w:val="00684679"/>
    <w:rsid w:val="006858F2"/>
    <w:rsid w:val="006873D7"/>
    <w:rsid w:val="00692972"/>
    <w:rsid w:val="00693CA1"/>
    <w:rsid w:val="006965F9"/>
    <w:rsid w:val="00697ADD"/>
    <w:rsid w:val="006A002A"/>
    <w:rsid w:val="006A083D"/>
    <w:rsid w:val="006A2909"/>
    <w:rsid w:val="006B1A2C"/>
    <w:rsid w:val="006B296E"/>
    <w:rsid w:val="006B57BE"/>
    <w:rsid w:val="006B6B45"/>
    <w:rsid w:val="006C09B9"/>
    <w:rsid w:val="006C14F4"/>
    <w:rsid w:val="006C192E"/>
    <w:rsid w:val="006C3797"/>
    <w:rsid w:val="006C3BE5"/>
    <w:rsid w:val="006C5D28"/>
    <w:rsid w:val="006C7330"/>
    <w:rsid w:val="006D0938"/>
    <w:rsid w:val="006D0FE7"/>
    <w:rsid w:val="006D2675"/>
    <w:rsid w:val="006D2BA0"/>
    <w:rsid w:val="006D2E81"/>
    <w:rsid w:val="006D36B8"/>
    <w:rsid w:val="006D399F"/>
    <w:rsid w:val="006D447D"/>
    <w:rsid w:val="006D65A7"/>
    <w:rsid w:val="006D7C05"/>
    <w:rsid w:val="006E1280"/>
    <w:rsid w:val="006E2EE4"/>
    <w:rsid w:val="006E5134"/>
    <w:rsid w:val="006E53FB"/>
    <w:rsid w:val="006E6DD9"/>
    <w:rsid w:val="006F1D57"/>
    <w:rsid w:val="006F40AD"/>
    <w:rsid w:val="007001CA"/>
    <w:rsid w:val="0070283E"/>
    <w:rsid w:val="00702D8E"/>
    <w:rsid w:val="00702DBE"/>
    <w:rsid w:val="007037A0"/>
    <w:rsid w:val="00704CF0"/>
    <w:rsid w:val="0070532F"/>
    <w:rsid w:val="0070564D"/>
    <w:rsid w:val="00706109"/>
    <w:rsid w:val="0070778E"/>
    <w:rsid w:val="00707AB9"/>
    <w:rsid w:val="00707BD3"/>
    <w:rsid w:val="0071098B"/>
    <w:rsid w:val="00710D5B"/>
    <w:rsid w:val="00711052"/>
    <w:rsid w:val="007137DB"/>
    <w:rsid w:val="00713C5C"/>
    <w:rsid w:val="00713EB1"/>
    <w:rsid w:val="00714E0B"/>
    <w:rsid w:val="0071634F"/>
    <w:rsid w:val="00717266"/>
    <w:rsid w:val="00721BE5"/>
    <w:rsid w:val="0072346A"/>
    <w:rsid w:val="0072363E"/>
    <w:rsid w:val="0072372B"/>
    <w:rsid w:val="00723922"/>
    <w:rsid w:val="00723E17"/>
    <w:rsid w:val="00725B21"/>
    <w:rsid w:val="00726530"/>
    <w:rsid w:val="007270A3"/>
    <w:rsid w:val="00731D78"/>
    <w:rsid w:val="00734934"/>
    <w:rsid w:val="00734D56"/>
    <w:rsid w:val="00735DEB"/>
    <w:rsid w:val="00737925"/>
    <w:rsid w:val="00740877"/>
    <w:rsid w:val="00742D9C"/>
    <w:rsid w:val="007455FC"/>
    <w:rsid w:val="0074598F"/>
    <w:rsid w:val="00750ABF"/>
    <w:rsid w:val="007532CD"/>
    <w:rsid w:val="0075613A"/>
    <w:rsid w:val="007627B6"/>
    <w:rsid w:val="00764BB6"/>
    <w:rsid w:val="00765ED8"/>
    <w:rsid w:val="00766574"/>
    <w:rsid w:val="00767EC0"/>
    <w:rsid w:val="00770579"/>
    <w:rsid w:val="00770C2A"/>
    <w:rsid w:val="00771777"/>
    <w:rsid w:val="007725B5"/>
    <w:rsid w:val="00772D3C"/>
    <w:rsid w:val="007735EE"/>
    <w:rsid w:val="00775795"/>
    <w:rsid w:val="00775BF8"/>
    <w:rsid w:val="00776D4A"/>
    <w:rsid w:val="00781DD6"/>
    <w:rsid w:val="00782588"/>
    <w:rsid w:val="00783088"/>
    <w:rsid w:val="0078356C"/>
    <w:rsid w:val="00783F60"/>
    <w:rsid w:val="0078564E"/>
    <w:rsid w:val="00785936"/>
    <w:rsid w:val="00786FBB"/>
    <w:rsid w:val="00786FD7"/>
    <w:rsid w:val="00790B50"/>
    <w:rsid w:val="00791439"/>
    <w:rsid w:val="007932B6"/>
    <w:rsid w:val="00794FF9"/>
    <w:rsid w:val="00795482"/>
    <w:rsid w:val="00796232"/>
    <w:rsid w:val="00797149"/>
    <w:rsid w:val="00797BCD"/>
    <w:rsid w:val="007A11A8"/>
    <w:rsid w:val="007A1E94"/>
    <w:rsid w:val="007A2C9E"/>
    <w:rsid w:val="007A370F"/>
    <w:rsid w:val="007A5772"/>
    <w:rsid w:val="007A7869"/>
    <w:rsid w:val="007A7BB7"/>
    <w:rsid w:val="007A7DAE"/>
    <w:rsid w:val="007B026A"/>
    <w:rsid w:val="007B14EE"/>
    <w:rsid w:val="007B4B1B"/>
    <w:rsid w:val="007B5A87"/>
    <w:rsid w:val="007C42BC"/>
    <w:rsid w:val="007C67AA"/>
    <w:rsid w:val="007D0449"/>
    <w:rsid w:val="007D1029"/>
    <w:rsid w:val="007D1FA0"/>
    <w:rsid w:val="007D4B5C"/>
    <w:rsid w:val="007D4B76"/>
    <w:rsid w:val="007D5A8E"/>
    <w:rsid w:val="007D6CF5"/>
    <w:rsid w:val="007D7011"/>
    <w:rsid w:val="007D7DBE"/>
    <w:rsid w:val="007E027C"/>
    <w:rsid w:val="007E1EC6"/>
    <w:rsid w:val="007E27DA"/>
    <w:rsid w:val="007F0DFE"/>
    <w:rsid w:val="007F21DC"/>
    <w:rsid w:val="007F3424"/>
    <w:rsid w:val="007F4FFD"/>
    <w:rsid w:val="007F65E3"/>
    <w:rsid w:val="007F66FF"/>
    <w:rsid w:val="0080382F"/>
    <w:rsid w:val="00804435"/>
    <w:rsid w:val="00804E4A"/>
    <w:rsid w:val="00806079"/>
    <w:rsid w:val="00807221"/>
    <w:rsid w:val="00807C56"/>
    <w:rsid w:val="00807FF8"/>
    <w:rsid w:val="008109C4"/>
    <w:rsid w:val="008122F9"/>
    <w:rsid w:val="00812309"/>
    <w:rsid w:val="00813321"/>
    <w:rsid w:val="008134DD"/>
    <w:rsid w:val="008136A7"/>
    <w:rsid w:val="008146E3"/>
    <w:rsid w:val="00815BD6"/>
    <w:rsid w:val="00815BFD"/>
    <w:rsid w:val="00815CD8"/>
    <w:rsid w:val="0081731C"/>
    <w:rsid w:val="00824612"/>
    <w:rsid w:val="0082563F"/>
    <w:rsid w:val="00831BB9"/>
    <w:rsid w:val="00831BC0"/>
    <w:rsid w:val="0083445F"/>
    <w:rsid w:val="00834E6E"/>
    <w:rsid w:val="00836237"/>
    <w:rsid w:val="00836C3E"/>
    <w:rsid w:val="00840DE1"/>
    <w:rsid w:val="00840F67"/>
    <w:rsid w:val="008430D0"/>
    <w:rsid w:val="00845529"/>
    <w:rsid w:val="00846EBF"/>
    <w:rsid w:val="00847ACD"/>
    <w:rsid w:val="00850F79"/>
    <w:rsid w:val="0085133C"/>
    <w:rsid w:val="00851C08"/>
    <w:rsid w:val="00861A74"/>
    <w:rsid w:val="008628EF"/>
    <w:rsid w:val="008635A6"/>
    <w:rsid w:val="00863806"/>
    <w:rsid w:val="00863D7A"/>
    <w:rsid w:val="00865BB5"/>
    <w:rsid w:val="00870542"/>
    <w:rsid w:val="00875741"/>
    <w:rsid w:val="008758C9"/>
    <w:rsid w:val="00881A62"/>
    <w:rsid w:val="0088448B"/>
    <w:rsid w:val="00884D1D"/>
    <w:rsid w:val="00885FC4"/>
    <w:rsid w:val="00890F38"/>
    <w:rsid w:val="0089207C"/>
    <w:rsid w:val="0089314A"/>
    <w:rsid w:val="00893A94"/>
    <w:rsid w:val="00893B70"/>
    <w:rsid w:val="008A568C"/>
    <w:rsid w:val="008A5C84"/>
    <w:rsid w:val="008B0717"/>
    <w:rsid w:val="008B2AAC"/>
    <w:rsid w:val="008B71AC"/>
    <w:rsid w:val="008B77A0"/>
    <w:rsid w:val="008C60D1"/>
    <w:rsid w:val="008C6B00"/>
    <w:rsid w:val="008C6C67"/>
    <w:rsid w:val="008C7315"/>
    <w:rsid w:val="008C7596"/>
    <w:rsid w:val="008D0FD3"/>
    <w:rsid w:val="008D1F19"/>
    <w:rsid w:val="008D3472"/>
    <w:rsid w:val="008D633B"/>
    <w:rsid w:val="008E1FED"/>
    <w:rsid w:val="008E2572"/>
    <w:rsid w:val="008E3094"/>
    <w:rsid w:val="008E323E"/>
    <w:rsid w:val="008E3B5E"/>
    <w:rsid w:val="008E5919"/>
    <w:rsid w:val="008E6B12"/>
    <w:rsid w:val="008E72A8"/>
    <w:rsid w:val="008F029A"/>
    <w:rsid w:val="008F2FA7"/>
    <w:rsid w:val="008F2FDF"/>
    <w:rsid w:val="008F6506"/>
    <w:rsid w:val="008F66BF"/>
    <w:rsid w:val="008F6EA5"/>
    <w:rsid w:val="0090085F"/>
    <w:rsid w:val="00901DEE"/>
    <w:rsid w:val="009025F2"/>
    <w:rsid w:val="00903959"/>
    <w:rsid w:val="00906C69"/>
    <w:rsid w:val="009072CA"/>
    <w:rsid w:val="0091206B"/>
    <w:rsid w:val="00912685"/>
    <w:rsid w:val="00914318"/>
    <w:rsid w:val="00914C19"/>
    <w:rsid w:val="00916EEA"/>
    <w:rsid w:val="00917A9C"/>
    <w:rsid w:val="00917C97"/>
    <w:rsid w:val="009208DD"/>
    <w:rsid w:val="00922AE3"/>
    <w:rsid w:val="00923636"/>
    <w:rsid w:val="0092417D"/>
    <w:rsid w:val="0092651C"/>
    <w:rsid w:val="0092762A"/>
    <w:rsid w:val="009318BA"/>
    <w:rsid w:val="009327BC"/>
    <w:rsid w:val="00933F3D"/>
    <w:rsid w:val="00936D7B"/>
    <w:rsid w:val="00940A84"/>
    <w:rsid w:val="009426A0"/>
    <w:rsid w:val="009453D5"/>
    <w:rsid w:val="00946AB4"/>
    <w:rsid w:val="009509F5"/>
    <w:rsid w:val="00952AF6"/>
    <w:rsid w:val="0095400E"/>
    <w:rsid w:val="009545C4"/>
    <w:rsid w:val="00956FE3"/>
    <w:rsid w:val="00957A36"/>
    <w:rsid w:val="00957D88"/>
    <w:rsid w:val="00960A9E"/>
    <w:rsid w:val="00961253"/>
    <w:rsid w:val="0096221F"/>
    <w:rsid w:val="0096481A"/>
    <w:rsid w:val="00964EFF"/>
    <w:rsid w:val="00966988"/>
    <w:rsid w:val="009719EB"/>
    <w:rsid w:val="00972DD9"/>
    <w:rsid w:val="00973925"/>
    <w:rsid w:val="0097402B"/>
    <w:rsid w:val="009801D3"/>
    <w:rsid w:val="009809EB"/>
    <w:rsid w:val="00981D98"/>
    <w:rsid w:val="00983D7A"/>
    <w:rsid w:val="009847E6"/>
    <w:rsid w:val="00986CB4"/>
    <w:rsid w:val="00991444"/>
    <w:rsid w:val="009920E6"/>
    <w:rsid w:val="009935C1"/>
    <w:rsid w:val="00994039"/>
    <w:rsid w:val="00994973"/>
    <w:rsid w:val="009959A0"/>
    <w:rsid w:val="009969E6"/>
    <w:rsid w:val="009A2E57"/>
    <w:rsid w:val="009A6530"/>
    <w:rsid w:val="009B24C6"/>
    <w:rsid w:val="009B2B27"/>
    <w:rsid w:val="009C0B2A"/>
    <w:rsid w:val="009C3413"/>
    <w:rsid w:val="009C6A55"/>
    <w:rsid w:val="009D0242"/>
    <w:rsid w:val="009D253D"/>
    <w:rsid w:val="009D30BC"/>
    <w:rsid w:val="009D436A"/>
    <w:rsid w:val="009D49D8"/>
    <w:rsid w:val="009D5F1F"/>
    <w:rsid w:val="009D5F2D"/>
    <w:rsid w:val="009D77C7"/>
    <w:rsid w:val="009E0379"/>
    <w:rsid w:val="009E414D"/>
    <w:rsid w:val="009E5289"/>
    <w:rsid w:val="009E5740"/>
    <w:rsid w:val="009E59E8"/>
    <w:rsid w:val="009E6463"/>
    <w:rsid w:val="009F0C05"/>
    <w:rsid w:val="009F25CA"/>
    <w:rsid w:val="009F2E3D"/>
    <w:rsid w:val="009F3298"/>
    <w:rsid w:val="009F3DD2"/>
    <w:rsid w:val="009F5F09"/>
    <w:rsid w:val="009F78B0"/>
    <w:rsid w:val="009F7D39"/>
    <w:rsid w:val="00A00396"/>
    <w:rsid w:val="00A00955"/>
    <w:rsid w:val="00A06318"/>
    <w:rsid w:val="00A108A1"/>
    <w:rsid w:val="00A10CDA"/>
    <w:rsid w:val="00A1141C"/>
    <w:rsid w:val="00A143F8"/>
    <w:rsid w:val="00A17D74"/>
    <w:rsid w:val="00A20260"/>
    <w:rsid w:val="00A20AAD"/>
    <w:rsid w:val="00A219F3"/>
    <w:rsid w:val="00A21C8F"/>
    <w:rsid w:val="00A23F75"/>
    <w:rsid w:val="00A248C0"/>
    <w:rsid w:val="00A25479"/>
    <w:rsid w:val="00A25B3D"/>
    <w:rsid w:val="00A26AE4"/>
    <w:rsid w:val="00A32B86"/>
    <w:rsid w:val="00A35762"/>
    <w:rsid w:val="00A362AB"/>
    <w:rsid w:val="00A40A2B"/>
    <w:rsid w:val="00A41756"/>
    <w:rsid w:val="00A5187B"/>
    <w:rsid w:val="00A524D8"/>
    <w:rsid w:val="00A611AA"/>
    <w:rsid w:val="00A611E3"/>
    <w:rsid w:val="00A620E1"/>
    <w:rsid w:val="00A67EC9"/>
    <w:rsid w:val="00A71AD8"/>
    <w:rsid w:val="00A72D70"/>
    <w:rsid w:val="00A75535"/>
    <w:rsid w:val="00A76E45"/>
    <w:rsid w:val="00A802FB"/>
    <w:rsid w:val="00A82773"/>
    <w:rsid w:val="00A83EF7"/>
    <w:rsid w:val="00A8543F"/>
    <w:rsid w:val="00A85BD3"/>
    <w:rsid w:val="00A8741D"/>
    <w:rsid w:val="00A91E04"/>
    <w:rsid w:val="00A92FD2"/>
    <w:rsid w:val="00A933CA"/>
    <w:rsid w:val="00A945B7"/>
    <w:rsid w:val="00AA1172"/>
    <w:rsid w:val="00AA1572"/>
    <w:rsid w:val="00AA5E17"/>
    <w:rsid w:val="00AB0191"/>
    <w:rsid w:val="00AB5FB8"/>
    <w:rsid w:val="00AB6E7D"/>
    <w:rsid w:val="00AC4977"/>
    <w:rsid w:val="00AC6BF2"/>
    <w:rsid w:val="00AC749E"/>
    <w:rsid w:val="00AD56DF"/>
    <w:rsid w:val="00AD6782"/>
    <w:rsid w:val="00AE15A1"/>
    <w:rsid w:val="00AE1A3A"/>
    <w:rsid w:val="00AE222E"/>
    <w:rsid w:val="00AE2EC5"/>
    <w:rsid w:val="00AE3657"/>
    <w:rsid w:val="00AE4C84"/>
    <w:rsid w:val="00AE5498"/>
    <w:rsid w:val="00AE7069"/>
    <w:rsid w:val="00AE7BAD"/>
    <w:rsid w:val="00AF05DC"/>
    <w:rsid w:val="00AF0C18"/>
    <w:rsid w:val="00AF3AA2"/>
    <w:rsid w:val="00AF3BB9"/>
    <w:rsid w:val="00AF5619"/>
    <w:rsid w:val="00AF5E6C"/>
    <w:rsid w:val="00AF643A"/>
    <w:rsid w:val="00AF6510"/>
    <w:rsid w:val="00B035DC"/>
    <w:rsid w:val="00B042DC"/>
    <w:rsid w:val="00B05474"/>
    <w:rsid w:val="00B05AF9"/>
    <w:rsid w:val="00B06082"/>
    <w:rsid w:val="00B07892"/>
    <w:rsid w:val="00B07939"/>
    <w:rsid w:val="00B120BF"/>
    <w:rsid w:val="00B12516"/>
    <w:rsid w:val="00B12F47"/>
    <w:rsid w:val="00B171B9"/>
    <w:rsid w:val="00B20585"/>
    <w:rsid w:val="00B205F7"/>
    <w:rsid w:val="00B211F4"/>
    <w:rsid w:val="00B21F79"/>
    <w:rsid w:val="00B2237E"/>
    <w:rsid w:val="00B22600"/>
    <w:rsid w:val="00B2288F"/>
    <w:rsid w:val="00B23CB7"/>
    <w:rsid w:val="00B26666"/>
    <w:rsid w:val="00B27F03"/>
    <w:rsid w:val="00B30BC1"/>
    <w:rsid w:val="00B31B4F"/>
    <w:rsid w:val="00B32F87"/>
    <w:rsid w:val="00B33954"/>
    <w:rsid w:val="00B341B5"/>
    <w:rsid w:val="00B37356"/>
    <w:rsid w:val="00B431B1"/>
    <w:rsid w:val="00B46BA4"/>
    <w:rsid w:val="00B50015"/>
    <w:rsid w:val="00B53130"/>
    <w:rsid w:val="00B53C9C"/>
    <w:rsid w:val="00B578E4"/>
    <w:rsid w:val="00B57E75"/>
    <w:rsid w:val="00B607A8"/>
    <w:rsid w:val="00B60D9F"/>
    <w:rsid w:val="00B6142B"/>
    <w:rsid w:val="00B61DF8"/>
    <w:rsid w:val="00B670CE"/>
    <w:rsid w:val="00B7199B"/>
    <w:rsid w:val="00B73687"/>
    <w:rsid w:val="00B77063"/>
    <w:rsid w:val="00B77068"/>
    <w:rsid w:val="00B77638"/>
    <w:rsid w:val="00B837B1"/>
    <w:rsid w:val="00B838E6"/>
    <w:rsid w:val="00B850A1"/>
    <w:rsid w:val="00B8685F"/>
    <w:rsid w:val="00B871F2"/>
    <w:rsid w:val="00B925DA"/>
    <w:rsid w:val="00B93658"/>
    <w:rsid w:val="00B941B1"/>
    <w:rsid w:val="00B94208"/>
    <w:rsid w:val="00B951A5"/>
    <w:rsid w:val="00B95352"/>
    <w:rsid w:val="00B95A69"/>
    <w:rsid w:val="00B979F7"/>
    <w:rsid w:val="00BA1637"/>
    <w:rsid w:val="00BA1A17"/>
    <w:rsid w:val="00BA45B8"/>
    <w:rsid w:val="00BA5420"/>
    <w:rsid w:val="00BA646E"/>
    <w:rsid w:val="00BA78D4"/>
    <w:rsid w:val="00BB0F74"/>
    <w:rsid w:val="00BB2632"/>
    <w:rsid w:val="00BB3164"/>
    <w:rsid w:val="00BB3BC6"/>
    <w:rsid w:val="00BB440A"/>
    <w:rsid w:val="00BB50B5"/>
    <w:rsid w:val="00BC13F6"/>
    <w:rsid w:val="00BC311F"/>
    <w:rsid w:val="00BC3CF4"/>
    <w:rsid w:val="00BC4075"/>
    <w:rsid w:val="00BC4372"/>
    <w:rsid w:val="00BC555F"/>
    <w:rsid w:val="00BC5F9A"/>
    <w:rsid w:val="00BC6C9B"/>
    <w:rsid w:val="00BC79BE"/>
    <w:rsid w:val="00BD37DB"/>
    <w:rsid w:val="00BD38CF"/>
    <w:rsid w:val="00BD5530"/>
    <w:rsid w:val="00BD7671"/>
    <w:rsid w:val="00BD7E1D"/>
    <w:rsid w:val="00BE19E8"/>
    <w:rsid w:val="00BE398A"/>
    <w:rsid w:val="00BE588B"/>
    <w:rsid w:val="00BE6649"/>
    <w:rsid w:val="00BE6C4B"/>
    <w:rsid w:val="00BF1B11"/>
    <w:rsid w:val="00BF1ED4"/>
    <w:rsid w:val="00BF3FFD"/>
    <w:rsid w:val="00BF5B14"/>
    <w:rsid w:val="00BF69D7"/>
    <w:rsid w:val="00C00114"/>
    <w:rsid w:val="00C01EB9"/>
    <w:rsid w:val="00C036A0"/>
    <w:rsid w:val="00C050EC"/>
    <w:rsid w:val="00C07063"/>
    <w:rsid w:val="00C07DB0"/>
    <w:rsid w:val="00C131E1"/>
    <w:rsid w:val="00C14A1A"/>
    <w:rsid w:val="00C16DA1"/>
    <w:rsid w:val="00C173EC"/>
    <w:rsid w:val="00C1786F"/>
    <w:rsid w:val="00C23016"/>
    <w:rsid w:val="00C26E98"/>
    <w:rsid w:val="00C277A5"/>
    <w:rsid w:val="00C32129"/>
    <w:rsid w:val="00C35ACD"/>
    <w:rsid w:val="00C36871"/>
    <w:rsid w:val="00C373D8"/>
    <w:rsid w:val="00C40635"/>
    <w:rsid w:val="00C40B64"/>
    <w:rsid w:val="00C4423B"/>
    <w:rsid w:val="00C45012"/>
    <w:rsid w:val="00C477F1"/>
    <w:rsid w:val="00C47845"/>
    <w:rsid w:val="00C5099E"/>
    <w:rsid w:val="00C519F4"/>
    <w:rsid w:val="00C5416A"/>
    <w:rsid w:val="00C55CFA"/>
    <w:rsid w:val="00C56071"/>
    <w:rsid w:val="00C57768"/>
    <w:rsid w:val="00C60068"/>
    <w:rsid w:val="00C6648D"/>
    <w:rsid w:val="00C66F19"/>
    <w:rsid w:val="00C6765A"/>
    <w:rsid w:val="00C714D3"/>
    <w:rsid w:val="00C735BE"/>
    <w:rsid w:val="00C74DA1"/>
    <w:rsid w:val="00C75E1B"/>
    <w:rsid w:val="00C768EA"/>
    <w:rsid w:val="00C77AC9"/>
    <w:rsid w:val="00C77B6A"/>
    <w:rsid w:val="00C8025B"/>
    <w:rsid w:val="00C80DE9"/>
    <w:rsid w:val="00C80E4A"/>
    <w:rsid w:val="00C83CFA"/>
    <w:rsid w:val="00C87F55"/>
    <w:rsid w:val="00C90FAA"/>
    <w:rsid w:val="00C925C2"/>
    <w:rsid w:val="00C93471"/>
    <w:rsid w:val="00C9411B"/>
    <w:rsid w:val="00C9476A"/>
    <w:rsid w:val="00C9706A"/>
    <w:rsid w:val="00C97F1A"/>
    <w:rsid w:val="00CA0174"/>
    <w:rsid w:val="00CA079C"/>
    <w:rsid w:val="00CA1437"/>
    <w:rsid w:val="00CA46DB"/>
    <w:rsid w:val="00CA48E3"/>
    <w:rsid w:val="00CA4C25"/>
    <w:rsid w:val="00CB10CE"/>
    <w:rsid w:val="00CB13A5"/>
    <w:rsid w:val="00CB5011"/>
    <w:rsid w:val="00CB56BA"/>
    <w:rsid w:val="00CB73E2"/>
    <w:rsid w:val="00CB7811"/>
    <w:rsid w:val="00CC21B6"/>
    <w:rsid w:val="00CC2D33"/>
    <w:rsid w:val="00CC439E"/>
    <w:rsid w:val="00CC64C7"/>
    <w:rsid w:val="00CD64F1"/>
    <w:rsid w:val="00CD661F"/>
    <w:rsid w:val="00CD7A08"/>
    <w:rsid w:val="00CE1581"/>
    <w:rsid w:val="00CE196F"/>
    <w:rsid w:val="00CE20CB"/>
    <w:rsid w:val="00CE4A5E"/>
    <w:rsid w:val="00CE556F"/>
    <w:rsid w:val="00CE5EBC"/>
    <w:rsid w:val="00CF1164"/>
    <w:rsid w:val="00CF2683"/>
    <w:rsid w:val="00CF452B"/>
    <w:rsid w:val="00CF53D1"/>
    <w:rsid w:val="00CF5B85"/>
    <w:rsid w:val="00CF68B4"/>
    <w:rsid w:val="00CF6FEA"/>
    <w:rsid w:val="00D00004"/>
    <w:rsid w:val="00D002F0"/>
    <w:rsid w:val="00D00F5A"/>
    <w:rsid w:val="00D01C32"/>
    <w:rsid w:val="00D01EBA"/>
    <w:rsid w:val="00D02E83"/>
    <w:rsid w:val="00D033A2"/>
    <w:rsid w:val="00D039FE"/>
    <w:rsid w:val="00D04978"/>
    <w:rsid w:val="00D06F54"/>
    <w:rsid w:val="00D100AB"/>
    <w:rsid w:val="00D119F1"/>
    <w:rsid w:val="00D130BA"/>
    <w:rsid w:val="00D148F7"/>
    <w:rsid w:val="00D1495F"/>
    <w:rsid w:val="00D209B8"/>
    <w:rsid w:val="00D225AE"/>
    <w:rsid w:val="00D240D6"/>
    <w:rsid w:val="00D24B90"/>
    <w:rsid w:val="00D25A8B"/>
    <w:rsid w:val="00D25BC9"/>
    <w:rsid w:val="00D26DFA"/>
    <w:rsid w:val="00D325B0"/>
    <w:rsid w:val="00D3658B"/>
    <w:rsid w:val="00D37056"/>
    <w:rsid w:val="00D41723"/>
    <w:rsid w:val="00D4587F"/>
    <w:rsid w:val="00D45FD0"/>
    <w:rsid w:val="00D46D00"/>
    <w:rsid w:val="00D47C76"/>
    <w:rsid w:val="00D514C4"/>
    <w:rsid w:val="00D528F1"/>
    <w:rsid w:val="00D52A43"/>
    <w:rsid w:val="00D60C3B"/>
    <w:rsid w:val="00D62D5F"/>
    <w:rsid w:val="00D633B8"/>
    <w:rsid w:val="00D637CC"/>
    <w:rsid w:val="00D6507C"/>
    <w:rsid w:val="00D673A2"/>
    <w:rsid w:val="00D704FB"/>
    <w:rsid w:val="00D70A64"/>
    <w:rsid w:val="00D72BB6"/>
    <w:rsid w:val="00D732FF"/>
    <w:rsid w:val="00D7342B"/>
    <w:rsid w:val="00D751EB"/>
    <w:rsid w:val="00D75F91"/>
    <w:rsid w:val="00D77704"/>
    <w:rsid w:val="00D809B5"/>
    <w:rsid w:val="00D81CB4"/>
    <w:rsid w:val="00D82E63"/>
    <w:rsid w:val="00D841F9"/>
    <w:rsid w:val="00D84A9C"/>
    <w:rsid w:val="00D86D91"/>
    <w:rsid w:val="00D91704"/>
    <w:rsid w:val="00D927B6"/>
    <w:rsid w:val="00D932E2"/>
    <w:rsid w:val="00D933E5"/>
    <w:rsid w:val="00D957C1"/>
    <w:rsid w:val="00D9608A"/>
    <w:rsid w:val="00DA1CB4"/>
    <w:rsid w:val="00DA5431"/>
    <w:rsid w:val="00DA7F03"/>
    <w:rsid w:val="00DB45B7"/>
    <w:rsid w:val="00DB7B94"/>
    <w:rsid w:val="00DB7F17"/>
    <w:rsid w:val="00DC3F9F"/>
    <w:rsid w:val="00DC7008"/>
    <w:rsid w:val="00DC7B4A"/>
    <w:rsid w:val="00DC7FA6"/>
    <w:rsid w:val="00DD1D08"/>
    <w:rsid w:val="00DD248C"/>
    <w:rsid w:val="00DD5A7E"/>
    <w:rsid w:val="00DE04F1"/>
    <w:rsid w:val="00DE0FA0"/>
    <w:rsid w:val="00DE6431"/>
    <w:rsid w:val="00DE69CE"/>
    <w:rsid w:val="00DE6FD0"/>
    <w:rsid w:val="00DF0789"/>
    <w:rsid w:val="00DF2C70"/>
    <w:rsid w:val="00DF41FF"/>
    <w:rsid w:val="00DF4436"/>
    <w:rsid w:val="00DF5B3F"/>
    <w:rsid w:val="00E0113E"/>
    <w:rsid w:val="00E02166"/>
    <w:rsid w:val="00E0411D"/>
    <w:rsid w:val="00E060AA"/>
    <w:rsid w:val="00E07618"/>
    <w:rsid w:val="00E1090E"/>
    <w:rsid w:val="00E109D9"/>
    <w:rsid w:val="00E12FE7"/>
    <w:rsid w:val="00E131F7"/>
    <w:rsid w:val="00E132D8"/>
    <w:rsid w:val="00E151D0"/>
    <w:rsid w:val="00E1529D"/>
    <w:rsid w:val="00E156D4"/>
    <w:rsid w:val="00E17E3D"/>
    <w:rsid w:val="00E207D4"/>
    <w:rsid w:val="00E212F5"/>
    <w:rsid w:val="00E232D5"/>
    <w:rsid w:val="00E23708"/>
    <w:rsid w:val="00E24A99"/>
    <w:rsid w:val="00E254D9"/>
    <w:rsid w:val="00E32E16"/>
    <w:rsid w:val="00E35F76"/>
    <w:rsid w:val="00E366EB"/>
    <w:rsid w:val="00E3695E"/>
    <w:rsid w:val="00E36FEF"/>
    <w:rsid w:val="00E43629"/>
    <w:rsid w:val="00E4579C"/>
    <w:rsid w:val="00E505EE"/>
    <w:rsid w:val="00E51D2C"/>
    <w:rsid w:val="00E52B79"/>
    <w:rsid w:val="00E54279"/>
    <w:rsid w:val="00E5689E"/>
    <w:rsid w:val="00E600F0"/>
    <w:rsid w:val="00E61396"/>
    <w:rsid w:val="00E613D0"/>
    <w:rsid w:val="00E62C15"/>
    <w:rsid w:val="00E62C32"/>
    <w:rsid w:val="00E63AD9"/>
    <w:rsid w:val="00E63B31"/>
    <w:rsid w:val="00E6529B"/>
    <w:rsid w:val="00E65420"/>
    <w:rsid w:val="00E71385"/>
    <w:rsid w:val="00E719C7"/>
    <w:rsid w:val="00E721F3"/>
    <w:rsid w:val="00E723BA"/>
    <w:rsid w:val="00E726E6"/>
    <w:rsid w:val="00E76348"/>
    <w:rsid w:val="00E87C4B"/>
    <w:rsid w:val="00E9319E"/>
    <w:rsid w:val="00E950A8"/>
    <w:rsid w:val="00E95672"/>
    <w:rsid w:val="00EA08B4"/>
    <w:rsid w:val="00EA0955"/>
    <w:rsid w:val="00EA0CF4"/>
    <w:rsid w:val="00EA121C"/>
    <w:rsid w:val="00EA24E9"/>
    <w:rsid w:val="00EA2AF2"/>
    <w:rsid w:val="00EA32F6"/>
    <w:rsid w:val="00EA43D4"/>
    <w:rsid w:val="00EA5104"/>
    <w:rsid w:val="00EA5393"/>
    <w:rsid w:val="00EA5C0D"/>
    <w:rsid w:val="00EA67C7"/>
    <w:rsid w:val="00EA7873"/>
    <w:rsid w:val="00EB1462"/>
    <w:rsid w:val="00EB19CE"/>
    <w:rsid w:val="00EB1F64"/>
    <w:rsid w:val="00EB2953"/>
    <w:rsid w:val="00EB3382"/>
    <w:rsid w:val="00EB4996"/>
    <w:rsid w:val="00EB6F69"/>
    <w:rsid w:val="00EB771B"/>
    <w:rsid w:val="00EC322A"/>
    <w:rsid w:val="00EC5AD4"/>
    <w:rsid w:val="00EC623A"/>
    <w:rsid w:val="00EC7530"/>
    <w:rsid w:val="00EC78CA"/>
    <w:rsid w:val="00ED44AF"/>
    <w:rsid w:val="00ED54B6"/>
    <w:rsid w:val="00ED5977"/>
    <w:rsid w:val="00EE05A1"/>
    <w:rsid w:val="00EE1D95"/>
    <w:rsid w:val="00EE3C46"/>
    <w:rsid w:val="00EE418C"/>
    <w:rsid w:val="00EE4646"/>
    <w:rsid w:val="00EF05D5"/>
    <w:rsid w:val="00EF1FD5"/>
    <w:rsid w:val="00EF5DA5"/>
    <w:rsid w:val="00F0102A"/>
    <w:rsid w:val="00F01324"/>
    <w:rsid w:val="00F044D5"/>
    <w:rsid w:val="00F07989"/>
    <w:rsid w:val="00F111C4"/>
    <w:rsid w:val="00F11F5B"/>
    <w:rsid w:val="00F12137"/>
    <w:rsid w:val="00F1442C"/>
    <w:rsid w:val="00F17C67"/>
    <w:rsid w:val="00F20977"/>
    <w:rsid w:val="00F21329"/>
    <w:rsid w:val="00F220E2"/>
    <w:rsid w:val="00F261A1"/>
    <w:rsid w:val="00F27EC4"/>
    <w:rsid w:val="00F31292"/>
    <w:rsid w:val="00F328DD"/>
    <w:rsid w:val="00F334CE"/>
    <w:rsid w:val="00F34746"/>
    <w:rsid w:val="00F37F9D"/>
    <w:rsid w:val="00F41485"/>
    <w:rsid w:val="00F425F4"/>
    <w:rsid w:val="00F457C5"/>
    <w:rsid w:val="00F50B91"/>
    <w:rsid w:val="00F54853"/>
    <w:rsid w:val="00F5604E"/>
    <w:rsid w:val="00F56CA5"/>
    <w:rsid w:val="00F60536"/>
    <w:rsid w:val="00F645A4"/>
    <w:rsid w:val="00F657C2"/>
    <w:rsid w:val="00F718F9"/>
    <w:rsid w:val="00F71C9F"/>
    <w:rsid w:val="00F727C2"/>
    <w:rsid w:val="00F72B99"/>
    <w:rsid w:val="00F75114"/>
    <w:rsid w:val="00F84158"/>
    <w:rsid w:val="00F87B84"/>
    <w:rsid w:val="00FA1825"/>
    <w:rsid w:val="00FA25E6"/>
    <w:rsid w:val="00FA3756"/>
    <w:rsid w:val="00FB1883"/>
    <w:rsid w:val="00FB275E"/>
    <w:rsid w:val="00FB2EC3"/>
    <w:rsid w:val="00FB365B"/>
    <w:rsid w:val="00FB390A"/>
    <w:rsid w:val="00FB412C"/>
    <w:rsid w:val="00FB4FFA"/>
    <w:rsid w:val="00FB5719"/>
    <w:rsid w:val="00FB6AA8"/>
    <w:rsid w:val="00FB7E85"/>
    <w:rsid w:val="00FC1AE6"/>
    <w:rsid w:val="00FC2977"/>
    <w:rsid w:val="00FC3401"/>
    <w:rsid w:val="00FC6BD5"/>
    <w:rsid w:val="00FC6DD1"/>
    <w:rsid w:val="00FC7841"/>
    <w:rsid w:val="00FD01F6"/>
    <w:rsid w:val="00FD18D5"/>
    <w:rsid w:val="00FD18EC"/>
    <w:rsid w:val="00FD2056"/>
    <w:rsid w:val="00FD2BA5"/>
    <w:rsid w:val="00FD419C"/>
    <w:rsid w:val="00FD76A0"/>
    <w:rsid w:val="00FE2833"/>
    <w:rsid w:val="00FE441D"/>
    <w:rsid w:val="00FE4EDD"/>
    <w:rsid w:val="00FE6627"/>
    <w:rsid w:val="00FE79B5"/>
    <w:rsid w:val="00FF0818"/>
    <w:rsid w:val="00FF21C8"/>
    <w:rsid w:val="00FF2674"/>
    <w:rsid w:val="00FF3D1C"/>
    <w:rsid w:val="00FF40F5"/>
  </w:rsids>
  <m:mathPr>
    <m:mathFont m:val="Cambria Math"/>
    <m:brkBin m:val="before"/>
    <m:brkBinSub m:val="--"/>
    <m:smallFrac m:val="0"/>
    <m:dispDef/>
    <m:lMargin m:val="0"/>
    <m:rMargin m:val="0"/>
    <m:defJc m:val="centerGroup"/>
    <m:wrapIndent m:val="1440"/>
    <m:intLim m:val="subSup"/>
    <m:naryLim m:val="undOvr"/>
  </m:mathPr>
  <w:themeFontLang w:val="en-SG"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E4E40E4"/>
  <w15:chartTrackingRefBased/>
  <w15:docId w15:val="{24173786-BE4B-46FF-83D2-EC848DC97AD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en-SG"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9E574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link w:val="ListParagraphChar"/>
    <w:uiPriority w:val="34"/>
    <w:qFormat/>
    <w:rsid w:val="009E5740"/>
    <w:pPr>
      <w:ind w:left="720"/>
      <w:contextualSpacing/>
    </w:pPr>
  </w:style>
  <w:style w:type="paragraph" w:styleId="NormalWeb">
    <w:name w:val="Normal (Web)"/>
    <w:basedOn w:val="Normal"/>
    <w:uiPriority w:val="99"/>
    <w:semiHidden/>
    <w:unhideWhenUsed/>
    <w:rsid w:val="009E5740"/>
    <w:pPr>
      <w:spacing w:before="100" w:beforeAutospacing="1" w:after="100" w:afterAutospacing="1" w:line="240" w:lineRule="auto"/>
    </w:pPr>
    <w:rPr>
      <w:rFonts w:ascii="Times New Roman" w:hAnsi="Times New Roman" w:cs="Times New Roman"/>
      <w:sz w:val="24"/>
      <w:szCs w:val="24"/>
    </w:rPr>
  </w:style>
  <w:style w:type="character" w:styleId="CommentReference">
    <w:name w:val="annotation reference"/>
    <w:basedOn w:val="DefaultParagraphFont"/>
    <w:uiPriority w:val="99"/>
    <w:semiHidden/>
    <w:unhideWhenUsed/>
    <w:rsid w:val="008B77A0"/>
    <w:rPr>
      <w:sz w:val="16"/>
      <w:szCs w:val="16"/>
    </w:rPr>
  </w:style>
  <w:style w:type="paragraph" w:styleId="CommentText">
    <w:name w:val="annotation text"/>
    <w:basedOn w:val="Normal"/>
    <w:link w:val="CommentTextChar"/>
    <w:uiPriority w:val="99"/>
    <w:unhideWhenUsed/>
    <w:rsid w:val="008B77A0"/>
    <w:pPr>
      <w:spacing w:line="240" w:lineRule="auto"/>
    </w:pPr>
    <w:rPr>
      <w:sz w:val="20"/>
      <w:szCs w:val="20"/>
    </w:rPr>
  </w:style>
  <w:style w:type="character" w:customStyle="1" w:styleId="CommentTextChar">
    <w:name w:val="Comment Text Char"/>
    <w:basedOn w:val="DefaultParagraphFont"/>
    <w:link w:val="CommentText"/>
    <w:uiPriority w:val="99"/>
    <w:rsid w:val="008B77A0"/>
    <w:rPr>
      <w:sz w:val="20"/>
      <w:szCs w:val="20"/>
    </w:rPr>
  </w:style>
  <w:style w:type="paragraph" w:styleId="CommentSubject">
    <w:name w:val="annotation subject"/>
    <w:basedOn w:val="CommentText"/>
    <w:next w:val="CommentText"/>
    <w:link w:val="CommentSubjectChar"/>
    <w:uiPriority w:val="99"/>
    <w:semiHidden/>
    <w:unhideWhenUsed/>
    <w:rsid w:val="008B77A0"/>
    <w:rPr>
      <w:b/>
      <w:bCs/>
    </w:rPr>
  </w:style>
  <w:style w:type="character" w:customStyle="1" w:styleId="CommentSubjectChar">
    <w:name w:val="Comment Subject Char"/>
    <w:basedOn w:val="CommentTextChar"/>
    <w:link w:val="CommentSubject"/>
    <w:uiPriority w:val="99"/>
    <w:semiHidden/>
    <w:rsid w:val="008B77A0"/>
    <w:rPr>
      <w:b/>
      <w:bCs/>
      <w:sz w:val="20"/>
      <w:szCs w:val="20"/>
    </w:rPr>
  </w:style>
  <w:style w:type="paragraph" w:styleId="BalloonText">
    <w:name w:val="Balloon Text"/>
    <w:basedOn w:val="Normal"/>
    <w:link w:val="BalloonTextChar"/>
    <w:uiPriority w:val="99"/>
    <w:semiHidden/>
    <w:unhideWhenUsed/>
    <w:rsid w:val="008B77A0"/>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8B77A0"/>
    <w:rPr>
      <w:rFonts w:ascii="Segoe UI" w:hAnsi="Segoe UI" w:cs="Segoe UI"/>
      <w:sz w:val="18"/>
      <w:szCs w:val="18"/>
    </w:rPr>
  </w:style>
  <w:style w:type="paragraph" w:styleId="Revision">
    <w:name w:val="Revision"/>
    <w:hidden/>
    <w:uiPriority w:val="99"/>
    <w:semiHidden/>
    <w:rsid w:val="00344D1A"/>
    <w:pPr>
      <w:spacing w:after="0" w:line="240" w:lineRule="auto"/>
    </w:pPr>
  </w:style>
  <w:style w:type="character" w:styleId="Hyperlink">
    <w:name w:val="Hyperlink"/>
    <w:basedOn w:val="DefaultParagraphFont"/>
    <w:uiPriority w:val="99"/>
    <w:unhideWhenUsed/>
    <w:rsid w:val="0029449B"/>
    <w:rPr>
      <w:color w:val="0563C1" w:themeColor="hyperlink"/>
      <w:u w:val="single"/>
    </w:rPr>
  </w:style>
  <w:style w:type="paragraph" w:styleId="Header">
    <w:name w:val="header"/>
    <w:basedOn w:val="Normal"/>
    <w:link w:val="HeaderChar"/>
    <w:uiPriority w:val="99"/>
    <w:unhideWhenUsed/>
    <w:rsid w:val="0096221F"/>
    <w:pPr>
      <w:tabs>
        <w:tab w:val="center" w:pos="4513"/>
        <w:tab w:val="right" w:pos="9026"/>
      </w:tabs>
      <w:spacing w:after="0" w:line="240" w:lineRule="auto"/>
    </w:pPr>
  </w:style>
  <w:style w:type="character" w:customStyle="1" w:styleId="HeaderChar">
    <w:name w:val="Header Char"/>
    <w:basedOn w:val="DefaultParagraphFont"/>
    <w:link w:val="Header"/>
    <w:uiPriority w:val="99"/>
    <w:rsid w:val="0096221F"/>
  </w:style>
  <w:style w:type="paragraph" w:styleId="Footer">
    <w:name w:val="footer"/>
    <w:basedOn w:val="Normal"/>
    <w:link w:val="FooterChar"/>
    <w:uiPriority w:val="99"/>
    <w:unhideWhenUsed/>
    <w:rsid w:val="0096221F"/>
    <w:pPr>
      <w:tabs>
        <w:tab w:val="center" w:pos="4513"/>
        <w:tab w:val="right" w:pos="9026"/>
      </w:tabs>
      <w:spacing w:after="0" w:line="240" w:lineRule="auto"/>
    </w:pPr>
  </w:style>
  <w:style w:type="character" w:customStyle="1" w:styleId="FooterChar">
    <w:name w:val="Footer Char"/>
    <w:basedOn w:val="DefaultParagraphFont"/>
    <w:link w:val="Footer"/>
    <w:uiPriority w:val="99"/>
    <w:rsid w:val="0096221F"/>
  </w:style>
  <w:style w:type="paragraph" w:styleId="FootnoteText">
    <w:name w:val="footnote text"/>
    <w:basedOn w:val="Normal"/>
    <w:link w:val="FootnoteTextChar"/>
    <w:uiPriority w:val="99"/>
    <w:semiHidden/>
    <w:unhideWhenUsed/>
    <w:rsid w:val="0096221F"/>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96221F"/>
    <w:rPr>
      <w:sz w:val="20"/>
      <w:szCs w:val="20"/>
    </w:rPr>
  </w:style>
  <w:style w:type="character" w:styleId="FootnoteReference">
    <w:name w:val="footnote reference"/>
    <w:basedOn w:val="DefaultParagraphFont"/>
    <w:uiPriority w:val="99"/>
    <w:semiHidden/>
    <w:unhideWhenUsed/>
    <w:rsid w:val="0096221F"/>
    <w:rPr>
      <w:vertAlign w:val="superscript"/>
    </w:rPr>
  </w:style>
  <w:style w:type="character" w:styleId="PlaceholderText">
    <w:name w:val="Placeholder Text"/>
    <w:basedOn w:val="DefaultParagraphFont"/>
    <w:uiPriority w:val="99"/>
    <w:semiHidden/>
    <w:rsid w:val="000408F3"/>
    <w:rPr>
      <w:color w:val="808080"/>
    </w:rPr>
  </w:style>
  <w:style w:type="character" w:customStyle="1" w:styleId="Style1">
    <w:name w:val="Style1"/>
    <w:basedOn w:val="DefaultParagraphFont"/>
    <w:uiPriority w:val="1"/>
    <w:rsid w:val="009F25CA"/>
    <w:rPr>
      <w:rFonts w:ascii="Arial" w:hAnsi="Arial"/>
      <w:color w:val="44546A" w:themeColor="text2"/>
      <w:sz w:val="20"/>
    </w:rPr>
  </w:style>
  <w:style w:type="character" w:customStyle="1" w:styleId="Style2">
    <w:name w:val="Style2"/>
    <w:basedOn w:val="DefaultParagraphFont"/>
    <w:uiPriority w:val="1"/>
    <w:rsid w:val="002968D5"/>
    <w:rPr>
      <w:rFonts w:ascii="Arial" w:hAnsi="Arial"/>
      <w:color w:val="44546A" w:themeColor="text2"/>
      <w:sz w:val="18"/>
    </w:rPr>
  </w:style>
  <w:style w:type="paragraph" w:customStyle="1" w:styleId="FormSectionHeader">
    <w:name w:val="Form Section Header"/>
    <w:link w:val="FormSectionHeaderChar"/>
    <w:qFormat/>
    <w:rsid w:val="003929A2"/>
    <w:pPr>
      <w:numPr>
        <w:numId w:val="21"/>
      </w:numPr>
      <w:spacing w:after="0" w:line="288" w:lineRule="auto"/>
    </w:pPr>
    <w:rPr>
      <w:rFonts w:eastAsia="SimSun" w:cs="Times New Roman"/>
      <w:b/>
      <w:caps/>
      <w:color w:val="FFFFFF" w:themeColor="background1"/>
      <w:lang w:eastAsia="en-US"/>
    </w:rPr>
  </w:style>
  <w:style w:type="character" w:customStyle="1" w:styleId="FormSectionHeaderChar">
    <w:name w:val="Form Section Header Char"/>
    <w:basedOn w:val="DefaultParagraphFont"/>
    <w:link w:val="FormSectionHeader"/>
    <w:rsid w:val="003929A2"/>
    <w:rPr>
      <w:rFonts w:eastAsia="SimSun" w:cs="Times New Roman"/>
      <w:b/>
      <w:caps/>
      <w:color w:val="FFFFFF" w:themeColor="background1"/>
      <w:lang w:eastAsia="en-US"/>
    </w:rPr>
  </w:style>
  <w:style w:type="paragraph" w:customStyle="1" w:styleId="FormAnnexHeader">
    <w:name w:val="Form Annex Header"/>
    <w:basedOn w:val="FormSectionHeader"/>
    <w:qFormat/>
    <w:rsid w:val="003929A2"/>
    <w:pPr>
      <w:numPr>
        <w:ilvl w:val="2"/>
      </w:numPr>
      <w:tabs>
        <w:tab w:val="num" w:pos="360"/>
      </w:tabs>
    </w:pPr>
  </w:style>
  <w:style w:type="paragraph" w:customStyle="1" w:styleId="FormSectionQuestion">
    <w:name w:val="Form Section Question"/>
    <w:basedOn w:val="ListParagraph"/>
    <w:qFormat/>
    <w:rsid w:val="003929A2"/>
    <w:pPr>
      <w:numPr>
        <w:ilvl w:val="1"/>
        <w:numId w:val="21"/>
      </w:numPr>
      <w:spacing w:after="0" w:line="288" w:lineRule="auto"/>
      <w:contextualSpacing w:val="0"/>
      <w:jc w:val="both"/>
    </w:pPr>
    <w:rPr>
      <w:rFonts w:ascii="Aptos" w:hAnsi="Aptos" w:cs="Arial"/>
      <w:lang w:val="en-US" w:eastAsia="en-US"/>
    </w:rPr>
  </w:style>
  <w:style w:type="character" w:customStyle="1" w:styleId="ListParagraphChar">
    <w:name w:val="List Paragraph Char"/>
    <w:basedOn w:val="DefaultParagraphFont"/>
    <w:link w:val="ListParagraph"/>
    <w:uiPriority w:val="34"/>
    <w:rsid w:val="003929A2"/>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160705020">
      <w:bodyDiv w:val="1"/>
      <w:marLeft w:val="0"/>
      <w:marRight w:val="0"/>
      <w:marTop w:val="0"/>
      <w:marBottom w:val="0"/>
      <w:divBdr>
        <w:top w:val="none" w:sz="0" w:space="0" w:color="auto"/>
        <w:left w:val="none" w:sz="0" w:space="0" w:color="auto"/>
        <w:bottom w:val="none" w:sz="0" w:space="0" w:color="auto"/>
        <w:right w:val="none" w:sz="0" w:space="0" w:color="auto"/>
      </w:divBdr>
    </w:div>
    <w:div w:id="274210929">
      <w:bodyDiv w:val="1"/>
      <w:marLeft w:val="0"/>
      <w:marRight w:val="0"/>
      <w:marTop w:val="0"/>
      <w:marBottom w:val="0"/>
      <w:divBdr>
        <w:top w:val="none" w:sz="0" w:space="0" w:color="auto"/>
        <w:left w:val="none" w:sz="0" w:space="0" w:color="auto"/>
        <w:bottom w:val="none" w:sz="0" w:space="0" w:color="auto"/>
        <w:right w:val="none" w:sz="0" w:space="0" w:color="auto"/>
      </w:divBdr>
    </w:div>
    <w:div w:id="375471699">
      <w:bodyDiv w:val="1"/>
      <w:marLeft w:val="0"/>
      <w:marRight w:val="0"/>
      <w:marTop w:val="0"/>
      <w:marBottom w:val="0"/>
      <w:divBdr>
        <w:top w:val="none" w:sz="0" w:space="0" w:color="auto"/>
        <w:left w:val="none" w:sz="0" w:space="0" w:color="auto"/>
        <w:bottom w:val="none" w:sz="0" w:space="0" w:color="auto"/>
        <w:right w:val="none" w:sz="0" w:space="0" w:color="auto"/>
      </w:divBdr>
    </w:div>
    <w:div w:id="694430664">
      <w:bodyDiv w:val="1"/>
      <w:marLeft w:val="0"/>
      <w:marRight w:val="0"/>
      <w:marTop w:val="0"/>
      <w:marBottom w:val="0"/>
      <w:divBdr>
        <w:top w:val="none" w:sz="0" w:space="0" w:color="auto"/>
        <w:left w:val="none" w:sz="0" w:space="0" w:color="auto"/>
        <w:bottom w:val="none" w:sz="0" w:space="0" w:color="auto"/>
        <w:right w:val="none" w:sz="0" w:space="0" w:color="auto"/>
      </w:divBdr>
    </w:div>
    <w:div w:id="835219720">
      <w:bodyDiv w:val="1"/>
      <w:marLeft w:val="0"/>
      <w:marRight w:val="0"/>
      <w:marTop w:val="0"/>
      <w:marBottom w:val="0"/>
      <w:divBdr>
        <w:top w:val="none" w:sz="0" w:space="0" w:color="auto"/>
        <w:left w:val="none" w:sz="0" w:space="0" w:color="auto"/>
        <w:bottom w:val="none" w:sz="0" w:space="0" w:color="auto"/>
        <w:right w:val="none" w:sz="0" w:space="0" w:color="auto"/>
      </w:divBdr>
    </w:div>
    <w:div w:id="129224382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DefaultPlaceholder_-1854013439"/>
        <w:category>
          <w:name w:val="General"/>
          <w:gallery w:val="placeholder"/>
        </w:category>
        <w:types>
          <w:type w:val="bbPlcHdr"/>
        </w:types>
        <w:behaviors>
          <w:behavior w:val="content"/>
        </w:behaviors>
        <w:guid w:val="{DBAD1275-1A81-4B71-9882-468D7EC4E5E0}"/>
      </w:docPartPr>
      <w:docPartBody>
        <w:p w:rsidR="00540908" w:rsidRDefault="00937AC1">
          <w:r w:rsidRPr="00AC7509">
            <w:rPr>
              <w:rStyle w:val="PlaceholderText"/>
            </w:rPr>
            <w:t>Choose an item.</w:t>
          </w:r>
        </w:p>
      </w:docPartBody>
    </w:docPart>
    <w:docPart>
      <w:docPartPr>
        <w:name w:val="DefaultPlaceholder_-1854013440"/>
        <w:category>
          <w:name w:val="General"/>
          <w:gallery w:val="placeholder"/>
        </w:category>
        <w:types>
          <w:type w:val="bbPlcHdr"/>
        </w:types>
        <w:behaviors>
          <w:behavior w:val="content"/>
        </w:behaviors>
        <w:guid w:val="{C1773781-D5A4-45B1-B86E-2FDCD9D98CFA}"/>
      </w:docPartPr>
      <w:docPartBody>
        <w:p w:rsidR="003A4934" w:rsidRDefault="003A4934">
          <w:r w:rsidRPr="0021122C">
            <w:rPr>
              <w:rStyle w:val="PlaceholderText"/>
            </w:rPr>
            <w:t>Click or tap here to enter text.</w:t>
          </w:r>
        </w:p>
      </w:docPartBody>
    </w:docPart>
    <w:docPart>
      <w:docPartPr>
        <w:name w:val="65E414F9AA3A49189FC76566CC4FF9ED"/>
        <w:category>
          <w:name w:val="General"/>
          <w:gallery w:val="placeholder"/>
        </w:category>
        <w:types>
          <w:type w:val="bbPlcHdr"/>
        </w:types>
        <w:behaviors>
          <w:behavior w:val="content"/>
        </w:behaviors>
        <w:guid w:val="{7A94BEAE-D81A-49F2-B9EB-89CDC739CAC9}"/>
      </w:docPartPr>
      <w:docPartBody>
        <w:p w:rsidR="003A4934" w:rsidRDefault="003A4934" w:rsidP="003A4934">
          <w:pPr>
            <w:pStyle w:val="65E414F9AA3A49189FC76566CC4FF9ED"/>
          </w:pPr>
          <w:r w:rsidRPr="0021122C">
            <w:rPr>
              <w:rStyle w:val="PlaceholderText"/>
            </w:rPr>
            <w:t>Click or tap here to enter text.</w:t>
          </w:r>
        </w:p>
      </w:docPartBody>
    </w:docPart>
    <w:docPart>
      <w:docPartPr>
        <w:name w:val="4EB3CDD8BC4940FCA72B2308A209213A"/>
        <w:category>
          <w:name w:val="General"/>
          <w:gallery w:val="placeholder"/>
        </w:category>
        <w:types>
          <w:type w:val="bbPlcHdr"/>
        </w:types>
        <w:behaviors>
          <w:behavior w:val="content"/>
        </w:behaviors>
        <w:guid w:val="{75ACB193-B634-47EC-906F-805AB75C5C36}"/>
      </w:docPartPr>
      <w:docPartBody>
        <w:p w:rsidR="003A4934" w:rsidRDefault="003A4934" w:rsidP="003A4934">
          <w:pPr>
            <w:pStyle w:val="4EB3CDD8BC4940FCA72B2308A209213A"/>
          </w:pPr>
          <w:r w:rsidRPr="0021122C">
            <w:rPr>
              <w:rStyle w:val="PlaceholderText"/>
            </w:rPr>
            <w:t>Click or tap here to enter text.</w:t>
          </w:r>
        </w:p>
      </w:docPartBody>
    </w:docPart>
    <w:docPart>
      <w:docPartPr>
        <w:name w:val="C3465C0A212448D6A76DAB13F2355003"/>
        <w:category>
          <w:name w:val="General"/>
          <w:gallery w:val="placeholder"/>
        </w:category>
        <w:types>
          <w:type w:val="bbPlcHdr"/>
        </w:types>
        <w:behaviors>
          <w:behavior w:val="content"/>
        </w:behaviors>
        <w:guid w:val="{15ED1BA4-72ED-45CE-9D85-01DF9AF9384D}"/>
      </w:docPartPr>
      <w:docPartBody>
        <w:p w:rsidR="00B813DB" w:rsidRDefault="00B813DB" w:rsidP="00B813DB">
          <w:pPr>
            <w:pStyle w:val="C3465C0A212448D6A76DAB13F2355003"/>
          </w:pPr>
          <w:r w:rsidRPr="0021122C">
            <w:rPr>
              <w:rStyle w:val="PlaceholderText"/>
            </w:rPr>
            <w:t>Click or tap here to enter text.</w:t>
          </w:r>
        </w:p>
      </w:docPartBody>
    </w:docPart>
    <w:docPart>
      <w:docPartPr>
        <w:name w:val="7E96FF3358BC4CA7A69746C215A0ADB1"/>
        <w:category>
          <w:name w:val="General"/>
          <w:gallery w:val="placeholder"/>
        </w:category>
        <w:types>
          <w:type w:val="bbPlcHdr"/>
        </w:types>
        <w:behaviors>
          <w:behavior w:val="content"/>
        </w:behaviors>
        <w:guid w:val="{DBE2A11D-06E0-4F8A-A0A1-59ECEF78C920}"/>
      </w:docPartPr>
      <w:docPartBody>
        <w:p w:rsidR="00B813DB" w:rsidRDefault="00B813DB" w:rsidP="00B813DB">
          <w:pPr>
            <w:pStyle w:val="7E96FF3358BC4CA7A69746C215A0ADB1"/>
          </w:pPr>
          <w:r w:rsidRPr="0021122C">
            <w:rPr>
              <w:rStyle w:val="PlaceholderText"/>
            </w:rPr>
            <w:t>Click or tap here to enter text.</w:t>
          </w:r>
        </w:p>
      </w:docPartBody>
    </w:docPart>
    <w:docPart>
      <w:docPartPr>
        <w:name w:val="1AAFDD2599D7411BA5054613137A01C5"/>
        <w:category>
          <w:name w:val="General"/>
          <w:gallery w:val="placeholder"/>
        </w:category>
        <w:types>
          <w:type w:val="bbPlcHdr"/>
        </w:types>
        <w:behaviors>
          <w:behavior w:val="content"/>
        </w:behaviors>
        <w:guid w:val="{E420BD90-50D1-4A82-A2EB-677DA8F13953}"/>
      </w:docPartPr>
      <w:docPartBody>
        <w:p w:rsidR="00D857E1" w:rsidRDefault="00B813DB" w:rsidP="00B813DB">
          <w:pPr>
            <w:pStyle w:val="1AAFDD2599D7411BA5054613137A01C5"/>
          </w:pPr>
          <w:r w:rsidRPr="00AC7509">
            <w:rPr>
              <w:rStyle w:val="PlaceholderText"/>
            </w:rPr>
            <w:t>Choose an item.</w:t>
          </w:r>
        </w:p>
      </w:docPartBody>
    </w:docPart>
    <w:docPart>
      <w:docPartPr>
        <w:name w:val="DefaultPlaceholder_-1854013438"/>
        <w:category>
          <w:name w:val="General"/>
          <w:gallery w:val="placeholder"/>
        </w:category>
        <w:types>
          <w:type w:val="bbPlcHdr"/>
        </w:types>
        <w:behaviors>
          <w:behavior w:val="content"/>
        </w:behaviors>
        <w:guid w:val="{C52C2A17-1861-4A2E-A837-4E6C3A3F40BE}"/>
      </w:docPartPr>
      <w:docPartBody>
        <w:p w:rsidR="00D857E1" w:rsidRDefault="00B813DB">
          <w:r w:rsidRPr="00B56DEF">
            <w:rPr>
              <w:rStyle w:val="PlaceholderText"/>
            </w:rPr>
            <w:t>Click or tap to enter a date.</w:t>
          </w:r>
        </w:p>
      </w:docPartBody>
    </w:docPart>
    <w:docPart>
      <w:docPartPr>
        <w:name w:val="D5FBA80BD6E843DF93D979F8F3545885"/>
        <w:category>
          <w:name w:val="General"/>
          <w:gallery w:val="placeholder"/>
        </w:category>
        <w:types>
          <w:type w:val="bbPlcHdr"/>
        </w:types>
        <w:behaviors>
          <w:behavior w:val="content"/>
        </w:behaviors>
        <w:guid w:val="{394525D9-AD41-45E9-BE76-318FDB441336}"/>
      </w:docPartPr>
      <w:docPartBody>
        <w:p w:rsidR="00D857E1" w:rsidRDefault="00B813DB" w:rsidP="00B813DB">
          <w:pPr>
            <w:pStyle w:val="D5FBA80BD6E843DF93D979F8F3545885"/>
          </w:pPr>
          <w:r w:rsidRPr="0021122C">
            <w:rPr>
              <w:rStyle w:val="PlaceholderText"/>
            </w:rPr>
            <w:t>Click or tap here to enter text.</w:t>
          </w:r>
        </w:p>
      </w:docPartBody>
    </w:docPart>
    <w:docPart>
      <w:docPartPr>
        <w:name w:val="B9E22A0F0C9D46C3850F16A87DE4A84C"/>
        <w:category>
          <w:name w:val="General"/>
          <w:gallery w:val="placeholder"/>
        </w:category>
        <w:types>
          <w:type w:val="bbPlcHdr"/>
        </w:types>
        <w:behaviors>
          <w:behavior w:val="content"/>
        </w:behaviors>
        <w:guid w:val="{9EE8985E-8DB5-4701-BF5B-CE2CC608BDFC}"/>
      </w:docPartPr>
      <w:docPartBody>
        <w:p w:rsidR="00D857E1" w:rsidRDefault="00B813DB" w:rsidP="00B813DB">
          <w:pPr>
            <w:pStyle w:val="B9E22A0F0C9D46C3850F16A87DE4A84C"/>
          </w:pPr>
          <w:r w:rsidRPr="0021122C">
            <w:rPr>
              <w:rStyle w:val="PlaceholderText"/>
            </w:rPr>
            <w:t>Click or tap here to enter text.</w:t>
          </w:r>
        </w:p>
      </w:docPartBody>
    </w:docPart>
    <w:docPart>
      <w:docPartPr>
        <w:name w:val="DefaultPlaceholder_-1854013436"/>
        <w:category>
          <w:name w:val="General"/>
          <w:gallery w:val="placeholder"/>
        </w:category>
        <w:types>
          <w:type w:val="bbPlcHdr"/>
        </w:types>
        <w:behaviors>
          <w:behavior w:val="content"/>
        </w:behaviors>
        <w:guid w:val="{A3F95007-CB9D-4E12-91DF-9407D19D6991}"/>
      </w:docPartPr>
      <w:docPartBody>
        <w:p w:rsidR="00D857E1" w:rsidRDefault="00B813DB">
          <w:r w:rsidRPr="00B56DEF">
            <w:rPr>
              <w:rStyle w:val="PlaceholderText"/>
            </w:rPr>
            <w:t>Enter any content that you want to repeat, including other content controls. You can also insert this control around table rows in order to repeat parts of a table.</w:t>
          </w:r>
        </w:p>
      </w:docPartBody>
    </w:docPart>
    <w:docPart>
      <w:docPartPr>
        <w:name w:val="4EE8663B40AA4A80A8BC1796B208F65C"/>
        <w:category>
          <w:name w:val="General"/>
          <w:gallery w:val="placeholder"/>
        </w:category>
        <w:types>
          <w:type w:val="bbPlcHdr"/>
        </w:types>
        <w:behaviors>
          <w:behavior w:val="content"/>
        </w:behaviors>
        <w:guid w:val="{DAC5278B-9497-443D-AD30-05A26099713F}"/>
      </w:docPartPr>
      <w:docPartBody>
        <w:p w:rsidR="00D857E1" w:rsidRDefault="00B813DB" w:rsidP="00B813DB">
          <w:pPr>
            <w:pStyle w:val="4EE8663B40AA4A80A8BC1796B208F65C"/>
          </w:pPr>
          <w:r w:rsidRPr="0021122C">
            <w:rPr>
              <w:rStyle w:val="PlaceholderText"/>
            </w:rPr>
            <w:t>Click or tap here to enter text.</w:t>
          </w:r>
        </w:p>
      </w:docPartBody>
    </w:docPart>
    <w:docPart>
      <w:docPartPr>
        <w:name w:val="472023E2C69C45B98AB89F97DCD1276F"/>
        <w:category>
          <w:name w:val="General"/>
          <w:gallery w:val="placeholder"/>
        </w:category>
        <w:types>
          <w:type w:val="bbPlcHdr"/>
        </w:types>
        <w:behaviors>
          <w:behavior w:val="content"/>
        </w:behaviors>
        <w:guid w:val="{D95DABCC-E9CF-4F9B-85D4-3B7794F963F0}"/>
      </w:docPartPr>
      <w:docPartBody>
        <w:p w:rsidR="00D857E1" w:rsidRDefault="00B813DB" w:rsidP="00B813DB">
          <w:pPr>
            <w:pStyle w:val="472023E2C69C45B98AB89F97DCD1276F"/>
          </w:pPr>
          <w:r w:rsidRPr="0021122C">
            <w:rPr>
              <w:rStyle w:val="PlaceholderText"/>
            </w:rPr>
            <w:t>Click or tap here to enter text.</w:t>
          </w:r>
        </w:p>
      </w:docPartBody>
    </w:docPart>
    <w:docPart>
      <w:docPartPr>
        <w:name w:val="42C9020A613049BF84C6AB46AA867E1E"/>
        <w:category>
          <w:name w:val="General"/>
          <w:gallery w:val="placeholder"/>
        </w:category>
        <w:types>
          <w:type w:val="bbPlcHdr"/>
        </w:types>
        <w:behaviors>
          <w:behavior w:val="content"/>
        </w:behaviors>
        <w:guid w:val="{56732BC3-5797-42A8-B808-E69EB113896B}"/>
      </w:docPartPr>
      <w:docPartBody>
        <w:p w:rsidR="00D857E1" w:rsidRDefault="00B813DB" w:rsidP="00B813DB">
          <w:pPr>
            <w:pStyle w:val="42C9020A613049BF84C6AB46AA867E1E"/>
          </w:pPr>
          <w:r w:rsidRPr="0021122C">
            <w:rPr>
              <w:rStyle w:val="PlaceholderText"/>
            </w:rPr>
            <w:t>Click or tap here to enter text.</w:t>
          </w:r>
        </w:p>
      </w:docPartBody>
    </w:docPart>
    <w:docPart>
      <w:docPartPr>
        <w:name w:val="316DD9BFBD4446A6BEFDAEF3D278F4E2"/>
        <w:category>
          <w:name w:val="General"/>
          <w:gallery w:val="placeholder"/>
        </w:category>
        <w:types>
          <w:type w:val="bbPlcHdr"/>
        </w:types>
        <w:behaviors>
          <w:behavior w:val="content"/>
        </w:behaviors>
        <w:guid w:val="{F9B77E32-D8F0-450C-AB80-2493220895F7}"/>
      </w:docPartPr>
      <w:docPartBody>
        <w:p w:rsidR="00D857E1" w:rsidRDefault="00B813DB" w:rsidP="00B813DB">
          <w:pPr>
            <w:pStyle w:val="316DD9BFBD4446A6BEFDAEF3D278F4E2"/>
          </w:pPr>
          <w:r w:rsidRPr="0021122C">
            <w:rPr>
              <w:rStyle w:val="PlaceholderText"/>
            </w:rPr>
            <w:t>Click or tap here to enter text.</w:t>
          </w:r>
        </w:p>
      </w:docPartBody>
    </w:docPart>
    <w:docPart>
      <w:docPartPr>
        <w:name w:val="50CF103BB5CD47C4909F5D70E3C4C216"/>
        <w:category>
          <w:name w:val="General"/>
          <w:gallery w:val="placeholder"/>
        </w:category>
        <w:types>
          <w:type w:val="bbPlcHdr"/>
        </w:types>
        <w:behaviors>
          <w:behavior w:val="content"/>
        </w:behaviors>
        <w:guid w:val="{9270EFB0-A637-46B1-94DE-6DCF72957721}"/>
      </w:docPartPr>
      <w:docPartBody>
        <w:p w:rsidR="00D857E1" w:rsidRDefault="00B813DB" w:rsidP="00B813DB">
          <w:pPr>
            <w:pStyle w:val="50CF103BB5CD47C4909F5D70E3C4C216"/>
          </w:pPr>
          <w:r w:rsidRPr="0021122C">
            <w:rPr>
              <w:rStyle w:val="PlaceholderText"/>
            </w:rPr>
            <w:t>Click or tap here to enter text.</w:t>
          </w:r>
        </w:p>
      </w:docPartBody>
    </w:docPart>
    <w:docPart>
      <w:docPartPr>
        <w:name w:val="2C3C8127A92542E8B4F91656B097AB26"/>
        <w:category>
          <w:name w:val="General"/>
          <w:gallery w:val="placeholder"/>
        </w:category>
        <w:types>
          <w:type w:val="bbPlcHdr"/>
        </w:types>
        <w:behaviors>
          <w:behavior w:val="content"/>
        </w:behaviors>
        <w:guid w:val="{9C56323E-73D8-4BDB-86E0-2A90DC66E3F9}"/>
      </w:docPartPr>
      <w:docPartBody>
        <w:p w:rsidR="00D857E1" w:rsidRDefault="00B813DB" w:rsidP="00B813DB">
          <w:pPr>
            <w:pStyle w:val="2C3C8127A92542E8B4F91656B097AB26"/>
          </w:pPr>
          <w:r w:rsidRPr="0021122C">
            <w:rPr>
              <w:rStyle w:val="PlaceholderText"/>
            </w:rPr>
            <w:t>Click or tap here to enter text.</w:t>
          </w:r>
        </w:p>
      </w:docPartBody>
    </w:docPart>
    <w:docPart>
      <w:docPartPr>
        <w:name w:val="629AE379B4264C79ADD3D6040C6804F1"/>
        <w:category>
          <w:name w:val="General"/>
          <w:gallery w:val="placeholder"/>
        </w:category>
        <w:types>
          <w:type w:val="bbPlcHdr"/>
        </w:types>
        <w:behaviors>
          <w:behavior w:val="content"/>
        </w:behaviors>
        <w:guid w:val="{A8315D99-E2D0-4C6C-924C-1E1FECE4ED5E}"/>
      </w:docPartPr>
      <w:docPartBody>
        <w:p w:rsidR="00D857E1" w:rsidRDefault="00B813DB" w:rsidP="00B813DB">
          <w:pPr>
            <w:pStyle w:val="629AE379B4264C79ADD3D6040C6804F1"/>
          </w:pPr>
          <w:r w:rsidRPr="0021122C">
            <w:rPr>
              <w:rStyle w:val="PlaceholderText"/>
            </w:rPr>
            <w:t>Click or tap here to enter text.</w:t>
          </w:r>
        </w:p>
      </w:docPartBody>
    </w:docPart>
    <w:docPart>
      <w:docPartPr>
        <w:name w:val="E50B3098394240A79D99DB6FB050E18A"/>
        <w:category>
          <w:name w:val="General"/>
          <w:gallery w:val="placeholder"/>
        </w:category>
        <w:types>
          <w:type w:val="bbPlcHdr"/>
        </w:types>
        <w:behaviors>
          <w:behavior w:val="content"/>
        </w:behaviors>
        <w:guid w:val="{E664E7BC-F52F-4E5C-90C3-25E013FD58D7}"/>
      </w:docPartPr>
      <w:docPartBody>
        <w:p w:rsidR="00D857E1" w:rsidRDefault="00B813DB" w:rsidP="00B813DB">
          <w:pPr>
            <w:pStyle w:val="E50B3098394240A79D99DB6FB050E18A"/>
          </w:pPr>
          <w:r w:rsidRPr="0021122C">
            <w:rPr>
              <w:rStyle w:val="PlaceholderText"/>
            </w:rPr>
            <w:t>Click or tap here to enter text.</w:t>
          </w:r>
        </w:p>
      </w:docPartBody>
    </w:docPart>
    <w:docPart>
      <w:docPartPr>
        <w:name w:val="739DD297B2114A95A31DC0EA2384E0E7"/>
        <w:category>
          <w:name w:val="General"/>
          <w:gallery w:val="placeholder"/>
        </w:category>
        <w:types>
          <w:type w:val="bbPlcHdr"/>
        </w:types>
        <w:behaviors>
          <w:behavior w:val="content"/>
        </w:behaviors>
        <w:guid w:val="{006FDF95-5E90-4743-B6AB-8C0F3BC286F2}"/>
      </w:docPartPr>
      <w:docPartBody>
        <w:p w:rsidR="00D857E1" w:rsidRDefault="00B813DB" w:rsidP="00B813DB">
          <w:pPr>
            <w:pStyle w:val="739DD297B2114A95A31DC0EA2384E0E7"/>
          </w:pPr>
          <w:r w:rsidRPr="00294EC8">
            <w:rPr>
              <w:rStyle w:val="PlaceholderText"/>
            </w:rPr>
            <w:t>Click here to enter a date.</w:t>
          </w:r>
        </w:p>
      </w:docPartBody>
    </w:docPart>
    <w:docPart>
      <w:docPartPr>
        <w:name w:val="D670AE1137A548F8BE0DFB0ABA037597"/>
        <w:category>
          <w:name w:val="General"/>
          <w:gallery w:val="placeholder"/>
        </w:category>
        <w:types>
          <w:type w:val="bbPlcHdr"/>
        </w:types>
        <w:behaviors>
          <w:behavior w:val="content"/>
        </w:behaviors>
        <w:guid w:val="{C3E6E3BB-9967-4420-9682-493A48A235E1}"/>
      </w:docPartPr>
      <w:docPartBody>
        <w:p w:rsidR="00D857E1" w:rsidRDefault="00B813DB" w:rsidP="00B813DB">
          <w:pPr>
            <w:pStyle w:val="D670AE1137A548F8BE0DFB0ABA037597"/>
          </w:pPr>
          <w:r w:rsidRPr="00294EC8">
            <w:rPr>
              <w:rStyle w:val="PlaceholderText"/>
            </w:rPr>
            <w:t>Click here to enter a date.</w:t>
          </w:r>
        </w:p>
      </w:docPartBody>
    </w:docPart>
    <w:docPart>
      <w:docPartPr>
        <w:name w:val="451C4AD4D25F43ABAA79D5DEDF895620"/>
        <w:category>
          <w:name w:val="General"/>
          <w:gallery w:val="placeholder"/>
        </w:category>
        <w:types>
          <w:type w:val="bbPlcHdr"/>
        </w:types>
        <w:behaviors>
          <w:behavior w:val="content"/>
        </w:behaviors>
        <w:guid w:val="{580CCFF6-F1D9-4A00-82A3-2D998BE24CF8}"/>
      </w:docPartPr>
      <w:docPartBody>
        <w:p w:rsidR="00D857E1" w:rsidRDefault="00B813DB" w:rsidP="00B813DB">
          <w:pPr>
            <w:pStyle w:val="451C4AD4D25F43ABAA79D5DEDF895620"/>
          </w:pPr>
          <w:r w:rsidRPr="00333391">
            <w:rPr>
              <w:rStyle w:val="PlaceholderText"/>
            </w:rPr>
            <w:t>Choose an item.</w:t>
          </w:r>
        </w:p>
      </w:docPartBody>
    </w:docPart>
    <w:docPart>
      <w:docPartPr>
        <w:name w:val="E66D31EB2E4B44D09AA9902A96BAC7AE"/>
        <w:category>
          <w:name w:val="General"/>
          <w:gallery w:val="placeholder"/>
        </w:category>
        <w:types>
          <w:type w:val="bbPlcHdr"/>
        </w:types>
        <w:behaviors>
          <w:behavior w:val="content"/>
        </w:behaviors>
        <w:guid w:val="{985B6EDC-BE8F-4DC7-BA7F-ACB66F6792DD}"/>
      </w:docPartPr>
      <w:docPartBody>
        <w:p w:rsidR="00D857E1" w:rsidRDefault="00B813DB" w:rsidP="00B813DB">
          <w:pPr>
            <w:pStyle w:val="E66D31EB2E4B44D09AA9902A96BAC7AE"/>
          </w:pPr>
          <w:r w:rsidRPr="00333391">
            <w:rPr>
              <w:rStyle w:val="PlaceholderText"/>
            </w:rPr>
            <w:t>Choose an item.</w:t>
          </w:r>
        </w:p>
      </w:docPartBody>
    </w:docPart>
    <w:docPart>
      <w:docPartPr>
        <w:name w:val="7075D3E821354332AB6B15E4446497E5"/>
        <w:category>
          <w:name w:val="General"/>
          <w:gallery w:val="placeholder"/>
        </w:category>
        <w:types>
          <w:type w:val="bbPlcHdr"/>
        </w:types>
        <w:behaviors>
          <w:behavior w:val="content"/>
        </w:behaviors>
        <w:guid w:val="{230C6093-506B-4EAE-B185-1981B2E45E29}"/>
      </w:docPartPr>
      <w:docPartBody>
        <w:p w:rsidR="00D857E1" w:rsidRDefault="00B813DB" w:rsidP="00B813DB">
          <w:pPr>
            <w:pStyle w:val="7075D3E821354332AB6B15E4446497E5"/>
          </w:pPr>
          <w:r w:rsidRPr="00333391">
            <w:rPr>
              <w:rStyle w:val="PlaceholderText"/>
            </w:rPr>
            <w:t>Choose an item.</w:t>
          </w:r>
        </w:p>
      </w:docPartBody>
    </w:docPart>
    <w:docPart>
      <w:docPartPr>
        <w:name w:val="76A19DD8367F4362B157C5CB1E9A1E13"/>
        <w:category>
          <w:name w:val="General"/>
          <w:gallery w:val="placeholder"/>
        </w:category>
        <w:types>
          <w:type w:val="bbPlcHdr"/>
        </w:types>
        <w:behaviors>
          <w:behavior w:val="content"/>
        </w:behaviors>
        <w:guid w:val="{0D1804FF-3C52-4B8B-926D-0C768E06AF59}"/>
      </w:docPartPr>
      <w:docPartBody>
        <w:p w:rsidR="00D857E1" w:rsidRDefault="00B813DB" w:rsidP="00B813DB">
          <w:pPr>
            <w:pStyle w:val="76A19DD8367F4362B157C5CB1E9A1E13"/>
          </w:pPr>
          <w:r w:rsidRPr="001F43DD">
            <w:rPr>
              <w:rStyle w:val="PlaceholderText"/>
            </w:rPr>
            <w:t>Click here to enter text.</w:t>
          </w:r>
        </w:p>
      </w:docPartBody>
    </w:docPart>
    <w:docPart>
      <w:docPartPr>
        <w:name w:val="B0880E8549B54E489F562DED254E5D6D"/>
        <w:category>
          <w:name w:val="General"/>
          <w:gallery w:val="placeholder"/>
        </w:category>
        <w:types>
          <w:type w:val="bbPlcHdr"/>
        </w:types>
        <w:behaviors>
          <w:behavior w:val="content"/>
        </w:behaviors>
        <w:guid w:val="{7B4C5BE4-E086-479D-BDA9-C1D3EB114A0D}"/>
      </w:docPartPr>
      <w:docPartBody>
        <w:p w:rsidR="00D857E1" w:rsidRDefault="00B813DB" w:rsidP="00B813DB">
          <w:pPr>
            <w:pStyle w:val="B0880E8549B54E489F562DED254E5D6D"/>
          </w:pPr>
          <w:r w:rsidRPr="001F43DD">
            <w:rPr>
              <w:rStyle w:val="PlaceholderText"/>
            </w:rPr>
            <w:t>Click here to enter text.</w:t>
          </w:r>
        </w:p>
      </w:docPartBody>
    </w:docPart>
    <w:docPart>
      <w:docPartPr>
        <w:name w:val="24B322D1F73D4120893907C61FC8E808"/>
        <w:category>
          <w:name w:val="General"/>
          <w:gallery w:val="placeholder"/>
        </w:category>
        <w:types>
          <w:type w:val="bbPlcHdr"/>
        </w:types>
        <w:behaviors>
          <w:behavior w:val="content"/>
        </w:behaviors>
        <w:guid w:val="{3B1A07F1-F6F6-4EAD-A1CD-A19127A1D0E5}"/>
      </w:docPartPr>
      <w:docPartBody>
        <w:p w:rsidR="00D857E1" w:rsidRDefault="00B813DB" w:rsidP="00B813DB">
          <w:pPr>
            <w:pStyle w:val="24B322D1F73D4120893907C61FC8E808"/>
          </w:pPr>
          <w:r w:rsidRPr="001F43DD">
            <w:rPr>
              <w:rStyle w:val="PlaceholderText"/>
            </w:rPr>
            <w:t>Click here to enter text.</w:t>
          </w:r>
        </w:p>
      </w:docPartBody>
    </w:docPart>
    <w:docPart>
      <w:docPartPr>
        <w:name w:val="49DEFF46989F4146836BE4ECAB604037"/>
        <w:category>
          <w:name w:val="General"/>
          <w:gallery w:val="placeholder"/>
        </w:category>
        <w:types>
          <w:type w:val="bbPlcHdr"/>
        </w:types>
        <w:behaviors>
          <w:behavior w:val="content"/>
        </w:behaviors>
        <w:guid w:val="{64F5895B-00B3-45EE-8ECD-489FF6824890}"/>
      </w:docPartPr>
      <w:docPartBody>
        <w:p w:rsidR="00D857E1" w:rsidRDefault="00B813DB" w:rsidP="00B813DB">
          <w:pPr>
            <w:pStyle w:val="49DEFF46989F4146836BE4ECAB604037"/>
          </w:pPr>
          <w:r w:rsidRPr="001F43DD">
            <w:rPr>
              <w:rStyle w:val="PlaceholderText"/>
            </w:rPr>
            <w:t>Click here to enter text.</w:t>
          </w:r>
        </w:p>
      </w:docPartBody>
    </w:docPart>
    <w:docPart>
      <w:docPartPr>
        <w:name w:val="383CEEA972184F65B8A28949CE9B2B25"/>
        <w:category>
          <w:name w:val="General"/>
          <w:gallery w:val="placeholder"/>
        </w:category>
        <w:types>
          <w:type w:val="bbPlcHdr"/>
        </w:types>
        <w:behaviors>
          <w:behavior w:val="content"/>
        </w:behaviors>
        <w:guid w:val="{A7139374-AAD0-4E16-B150-BDA20B1BA35C}"/>
      </w:docPartPr>
      <w:docPartBody>
        <w:p w:rsidR="00D857E1" w:rsidRDefault="00B813DB" w:rsidP="00B813DB">
          <w:pPr>
            <w:pStyle w:val="383CEEA972184F65B8A28949CE9B2B25"/>
          </w:pPr>
          <w:r w:rsidRPr="001F43DD">
            <w:rPr>
              <w:rStyle w:val="PlaceholderText"/>
            </w:rPr>
            <w:t>Click here to enter text.</w:t>
          </w:r>
        </w:p>
      </w:docPartBody>
    </w:docPart>
    <w:docPart>
      <w:docPartPr>
        <w:name w:val="E65218180F4648E89A1DB6C8F03C0D5E"/>
        <w:category>
          <w:name w:val="General"/>
          <w:gallery w:val="placeholder"/>
        </w:category>
        <w:types>
          <w:type w:val="bbPlcHdr"/>
        </w:types>
        <w:behaviors>
          <w:behavior w:val="content"/>
        </w:behaviors>
        <w:guid w:val="{DEC950A3-67FF-4FF4-BE70-3548AD28D6CD}"/>
      </w:docPartPr>
      <w:docPartBody>
        <w:p w:rsidR="00D857E1" w:rsidRDefault="00B813DB" w:rsidP="00B813DB">
          <w:pPr>
            <w:pStyle w:val="E65218180F4648E89A1DB6C8F03C0D5E"/>
          </w:pPr>
          <w:r w:rsidRPr="001F43DD">
            <w:rPr>
              <w:rStyle w:val="PlaceholderText"/>
            </w:rPr>
            <w:t>Click here to enter text.</w:t>
          </w:r>
        </w:p>
      </w:docPartBody>
    </w:docPart>
    <w:docPart>
      <w:docPartPr>
        <w:name w:val="4462FA970FBD4402A7608A9412C5D8E3"/>
        <w:category>
          <w:name w:val="General"/>
          <w:gallery w:val="placeholder"/>
        </w:category>
        <w:types>
          <w:type w:val="bbPlcHdr"/>
        </w:types>
        <w:behaviors>
          <w:behavior w:val="content"/>
        </w:behaviors>
        <w:guid w:val="{968F321B-F4D7-423B-9DEC-97789B3D45A3}"/>
      </w:docPartPr>
      <w:docPartBody>
        <w:p w:rsidR="00D857E1" w:rsidRDefault="00B813DB" w:rsidP="00B813DB">
          <w:pPr>
            <w:pStyle w:val="4462FA970FBD4402A7608A9412C5D8E3"/>
          </w:pPr>
          <w:r w:rsidRPr="001F43DD">
            <w:rPr>
              <w:rStyle w:val="PlaceholderText"/>
            </w:rPr>
            <w:t>Click here to enter text.</w:t>
          </w:r>
        </w:p>
      </w:docPartBody>
    </w:docPart>
    <w:docPart>
      <w:docPartPr>
        <w:name w:val="DF7FDAAFA2D14EB29E993C33A5D8C37A"/>
        <w:category>
          <w:name w:val="General"/>
          <w:gallery w:val="placeholder"/>
        </w:category>
        <w:types>
          <w:type w:val="bbPlcHdr"/>
        </w:types>
        <w:behaviors>
          <w:behavior w:val="content"/>
        </w:behaviors>
        <w:guid w:val="{63DD83BC-4D13-4E93-B8D6-59D6313553DA}"/>
      </w:docPartPr>
      <w:docPartBody>
        <w:p w:rsidR="00D857E1" w:rsidRDefault="00B813DB" w:rsidP="00B813DB">
          <w:pPr>
            <w:pStyle w:val="DF7FDAAFA2D14EB29E993C33A5D8C37A"/>
          </w:pPr>
          <w:r w:rsidRPr="001F43DD">
            <w:rPr>
              <w:rStyle w:val="PlaceholderText"/>
            </w:rPr>
            <w:t>Click here to enter text.</w:t>
          </w:r>
        </w:p>
      </w:docPartBody>
    </w:docPart>
    <w:docPart>
      <w:docPartPr>
        <w:name w:val="1B7BBA2D4BD1446E8C4E7DBA0241EDCC"/>
        <w:category>
          <w:name w:val="General"/>
          <w:gallery w:val="placeholder"/>
        </w:category>
        <w:types>
          <w:type w:val="bbPlcHdr"/>
        </w:types>
        <w:behaviors>
          <w:behavior w:val="content"/>
        </w:behaviors>
        <w:guid w:val="{90747344-0C68-400F-806C-AAECB63FE424}"/>
      </w:docPartPr>
      <w:docPartBody>
        <w:p w:rsidR="00D857E1" w:rsidRDefault="00B813DB" w:rsidP="00B813DB">
          <w:pPr>
            <w:pStyle w:val="1B7BBA2D4BD1446E8C4E7DBA0241EDCC"/>
          </w:pPr>
          <w:r w:rsidRPr="001F43DD">
            <w:rPr>
              <w:rStyle w:val="PlaceholderText"/>
            </w:rPr>
            <w:t>Click here to enter text.</w:t>
          </w:r>
        </w:p>
      </w:docPartBody>
    </w:docPart>
    <w:docPart>
      <w:docPartPr>
        <w:name w:val="528FA2EF67F64FB49CEDA28CCD6FC4AF"/>
        <w:category>
          <w:name w:val="General"/>
          <w:gallery w:val="placeholder"/>
        </w:category>
        <w:types>
          <w:type w:val="bbPlcHdr"/>
        </w:types>
        <w:behaviors>
          <w:behavior w:val="content"/>
        </w:behaviors>
        <w:guid w:val="{C433AA02-DB73-4770-ACBD-9A667C3787AA}"/>
      </w:docPartPr>
      <w:docPartBody>
        <w:p w:rsidR="008D3CE7" w:rsidRDefault="009040FF" w:rsidP="009040FF">
          <w:pPr>
            <w:pStyle w:val="528FA2EF67F64FB49CEDA28CCD6FC4AF"/>
          </w:pPr>
          <w:r w:rsidRPr="001F43DD">
            <w:rPr>
              <w:rStyle w:val="PlaceholderText"/>
            </w:rPr>
            <w:t>Click here to enter text.</w:t>
          </w:r>
        </w:p>
      </w:docPartBody>
    </w:docPart>
    <w:docPart>
      <w:docPartPr>
        <w:name w:val="C31CE17F2FF6444EB1581579273A02A0"/>
        <w:category>
          <w:name w:val="General"/>
          <w:gallery w:val="placeholder"/>
        </w:category>
        <w:types>
          <w:type w:val="bbPlcHdr"/>
        </w:types>
        <w:behaviors>
          <w:behavior w:val="content"/>
        </w:behaviors>
        <w:guid w:val="{D3D4720B-FFED-4D0F-B228-8409A48E98F0}"/>
      </w:docPartPr>
      <w:docPartBody>
        <w:p w:rsidR="008D3CE7" w:rsidRDefault="009040FF" w:rsidP="009040FF">
          <w:pPr>
            <w:pStyle w:val="C31CE17F2FF6444EB1581579273A02A0"/>
          </w:pPr>
          <w:r w:rsidRPr="001F43DD">
            <w:rPr>
              <w:rStyle w:val="PlaceholderText"/>
            </w:rPr>
            <w:t>Click here to enter text.</w:t>
          </w:r>
        </w:p>
      </w:docPartBody>
    </w:docPart>
    <w:docPart>
      <w:docPartPr>
        <w:name w:val="72C0CBEAE81E4799B0EDB98ADEBFD770"/>
        <w:category>
          <w:name w:val="General"/>
          <w:gallery w:val="placeholder"/>
        </w:category>
        <w:types>
          <w:type w:val="bbPlcHdr"/>
        </w:types>
        <w:behaviors>
          <w:behavior w:val="content"/>
        </w:behaviors>
        <w:guid w:val="{949AD141-615B-4857-8B72-70EEF30A4B7C}"/>
      </w:docPartPr>
      <w:docPartBody>
        <w:p w:rsidR="008D3CE7" w:rsidRDefault="009040FF" w:rsidP="009040FF">
          <w:pPr>
            <w:pStyle w:val="72C0CBEAE81E4799B0EDB98ADEBFD770"/>
          </w:pPr>
          <w:r w:rsidRPr="001F43DD">
            <w:rPr>
              <w:rStyle w:val="PlaceholderText"/>
            </w:rPr>
            <w:t>Click here to enter text.</w:t>
          </w:r>
        </w:p>
      </w:docPartBody>
    </w:docPart>
    <w:docPart>
      <w:docPartPr>
        <w:name w:val="EAAF6677E24A49578EEC22B46D66BCC1"/>
        <w:category>
          <w:name w:val="General"/>
          <w:gallery w:val="placeholder"/>
        </w:category>
        <w:types>
          <w:type w:val="bbPlcHdr"/>
        </w:types>
        <w:behaviors>
          <w:behavior w:val="content"/>
        </w:behaviors>
        <w:guid w:val="{462BC312-CA17-4962-AA42-C1AC28D1CC40}"/>
      </w:docPartPr>
      <w:docPartBody>
        <w:p w:rsidR="00B903E4" w:rsidRDefault="00FB127E" w:rsidP="00FB127E">
          <w:pPr>
            <w:pStyle w:val="EAAF6677E24A49578EEC22B46D66BCC1"/>
          </w:pPr>
          <w:r w:rsidRPr="001F43DD">
            <w:rPr>
              <w:rStyle w:val="PlaceholderText"/>
            </w:rPr>
            <w:t>Click here to enter text.</w:t>
          </w:r>
        </w:p>
      </w:docPartBody>
    </w:docPart>
    <w:docPart>
      <w:docPartPr>
        <w:name w:val="4B9D65B16A11499DAA258A451672392D"/>
        <w:category>
          <w:name w:val="General"/>
          <w:gallery w:val="placeholder"/>
        </w:category>
        <w:types>
          <w:type w:val="bbPlcHdr"/>
        </w:types>
        <w:behaviors>
          <w:behavior w:val="content"/>
        </w:behaviors>
        <w:guid w:val="{E632DAF2-E033-42B5-83F4-A4753AC4062D}"/>
      </w:docPartPr>
      <w:docPartBody>
        <w:p w:rsidR="008B366C" w:rsidRDefault="008B366C" w:rsidP="008B366C">
          <w:pPr>
            <w:pStyle w:val="4B9D65B16A11499DAA258A451672392D"/>
          </w:pPr>
          <w:r w:rsidRPr="001F43DD">
            <w:rPr>
              <w:rStyle w:val="PlaceholderText"/>
            </w:rPr>
            <w:t>Click here to enter text.</w:t>
          </w:r>
        </w:p>
      </w:docPartBody>
    </w:docPart>
    <w:docPart>
      <w:docPartPr>
        <w:name w:val="1BAB08A1C29744D3AAA8881A368D22FA"/>
        <w:category>
          <w:name w:val="General"/>
          <w:gallery w:val="placeholder"/>
        </w:category>
        <w:types>
          <w:type w:val="bbPlcHdr"/>
        </w:types>
        <w:behaviors>
          <w:behavior w:val="content"/>
        </w:behaviors>
        <w:guid w:val="{028304F2-337F-47F8-A2A0-128692A5D012}"/>
      </w:docPartPr>
      <w:docPartBody>
        <w:p w:rsidR="008B366C" w:rsidRDefault="008B366C" w:rsidP="008B366C">
          <w:pPr>
            <w:pStyle w:val="1BAB08A1C29744D3AAA8881A368D22FA"/>
          </w:pPr>
          <w:r w:rsidRPr="00B56DEF">
            <w:rPr>
              <w:rStyle w:val="PlaceholderText"/>
            </w:rPr>
            <w:t>Choose an item.</w:t>
          </w:r>
        </w:p>
      </w:docPartBody>
    </w:docPart>
    <w:docPart>
      <w:docPartPr>
        <w:name w:val="1EFF446B7A7D4DE187E2065EC92F478A"/>
        <w:category>
          <w:name w:val="General"/>
          <w:gallery w:val="placeholder"/>
        </w:category>
        <w:types>
          <w:type w:val="bbPlcHdr"/>
        </w:types>
        <w:behaviors>
          <w:behavior w:val="content"/>
        </w:behaviors>
        <w:guid w:val="{3DEEF73D-EA63-4D94-A992-2F6BE2A8415F}"/>
      </w:docPartPr>
      <w:docPartBody>
        <w:p w:rsidR="008B366C" w:rsidRDefault="008B366C" w:rsidP="008B366C">
          <w:pPr>
            <w:pStyle w:val="1EFF446B7A7D4DE187E2065EC92F478A"/>
          </w:pPr>
          <w:r w:rsidRPr="001F43DD">
            <w:rPr>
              <w:rStyle w:val="PlaceholderText"/>
            </w:rPr>
            <w:t>Click here to enter text.</w:t>
          </w:r>
        </w:p>
      </w:docPartBody>
    </w:docPart>
    <w:docPart>
      <w:docPartPr>
        <w:name w:val="CED0772E4E134FF7B43A8C8B53EC6C76"/>
        <w:category>
          <w:name w:val="General"/>
          <w:gallery w:val="placeholder"/>
        </w:category>
        <w:types>
          <w:type w:val="bbPlcHdr"/>
        </w:types>
        <w:behaviors>
          <w:behavior w:val="content"/>
        </w:behaviors>
        <w:guid w:val="{957A3967-F15C-48CE-8AB3-415F974EF8DB}"/>
      </w:docPartPr>
      <w:docPartBody>
        <w:p w:rsidR="008B366C" w:rsidRDefault="008B366C" w:rsidP="008B366C">
          <w:pPr>
            <w:pStyle w:val="CED0772E4E134FF7B43A8C8B53EC6C76"/>
          </w:pPr>
          <w:r w:rsidRPr="001F43DD">
            <w:rPr>
              <w:rStyle w:val="PlaceholderText"/>
            </w:rPr>
            <w:t>Click here to enter text.</w:t>
          </w:r>
        </w:p>
      </w:docPartBody>
    </w:docPart>
    <w:docPart>
      <w:docPartPr>
        <w:name w:val="779258DA8139421BB3CC48C760A0A3F5"/>
        <w:category>
          <w:name w:val="General"/>
          <w:gallery w:val="placeholder"/>
        </w:category>
        <w:types>
          <w:type w:val="bbPlcHdr"/>
        </w:types>
        <w:behaviors>
          <w:behavior w:val="content"/>
        </w:behaviors>
        <w:guid w:val="{551A4F64-92B8-49DE-979E-F8174944FD41}"/>
      </w:docPartPr>
      <w:docPartBody>
        <w:p w:rsidR="008B366C" w:rsidRDefault="008B366C" w:rsidP="008B366C">
          <w:pPr>
            <w:pStyle w:val="779258DA8139421BB3CC48C760A0A3F5"/>
          </w:pPr>
          <w:r w:rsidRPr="001F43DD">
            <w:rPr>
              <w:rStyle w:val="PlaceholderText"/>
            </w:rPr>
            <w:t>Click here to enter text.</w:t>
          </w:r>
        </w:p>
      </w:docPartBody>
    </w:docPart>
    <w:docPart>
      <w:docPartPr>
        <w:name w:val="9FFD4FB86CFF4C1D8DDDE07F62DD5F38"/>
        <w:category>
          <w:name w:val="General"/>
          <w:gallery w:val="placeholder"/>
        </w:category>
        <w:types>
          <w:type w:val="bbPlcHdr"/>
        </w:types>
        <w:behaviors>
          <w:behavior w:val="content"/>
        </w:behaviors>
        <w:guid w:val="{7E068D41-BB56-4597-8844-AB3BB03117B6}"/>
      </w:docPartPr>
      <w:docPartBody>
        <w:p w:rsidR="008B366C" w:rsidRDefault="008B366C" w:rsidP="008B366C">
          <w:pPr>
            <w:pStyle w:val="9FFD4FB86CFF4C1D8DDDE07F62DD5F38"/>
          </w:pPr>
          <w:r w:rsidRPr="001F43DD">
            <w:rPr>
              <w:rStyle w:val="PlaceholderText"/>
            </w:rPr>
            <w:t>Click here to enter text.</w:t>
          </w:r>
        </w:p>
      </w:docPartBody>
    </w:docPart>
    <w:docPart>
      <w:docPartPr>
        <w:name w:val="72D4926776A44163B00950E028A8AE38"/>
        <w:category>
          <w:name w:val="General"/>
          <w:gallery w:val="placeholder"/>
        </w:category>
        <w:types>
          <w:type w:val="bbPlcHdr"/>
        </w:types>
        <w:behaviors>
          <w:behavior w:val="content"/>
        </w:behaviors>
        <w:guid w:val="{70389C83-F879-44ED-B81F-09F7A0230388}"/>
      </w:docPartPr>
      <w:docPartBody>
        <w:p w:rsidR="008B366C" w:rsidRDefault="008B366C" w:rsidP="008B366C">
          <w:pPr>
            <w:pStyle w:val="72D4926776A44163B00950E028A8AE38"/>
          </w:pPr>
          <w:r w:rsidRPr="001F43DD">
            <w:rPr>
              <w:rStyle w:val="PlaceholderText"/>
            </w:rPr>
            <w:t>Click here to enter text.</w:t>
          </w:r>
        </w:p>
      </w:docPartBody>
    </w:docPart>
    <w:docPart>
      <w:docPartPr>
        <w:name w:val="125BCF45362F406D9011BE7F58C65EDE"/>
        <w:category>
          <w:name w:val="General"/>
          <w:gallery w:val="placeholder"/>
        </w:category>
        <w:types>
          <w:type w:val="bbPlcHdr"/>
        </w:types>
        <w:behaviors>
          <w:behavior w:val="content"/>
        </w:behaviors>
        <w:guid w:val="{9273606B-3729-4ED6-933B-75655C73EB84}"/>
      </w:docPartPr>
      <w:docPartBody>
        <w:p w:rsidR="008B366C" w:rsidRDefault="008B366C" w:rsidP="008B366C">
          <w:pPr>
            <w:pStyle w:val="125BCF45362F406D9011BE7F58C65EDE"/>
          </w:pPr>
          <w:r w:rsidRPr="001F43DD">
            <w:rPr>
              <w:rStyle w:val="PlaceholderText"/>
            </w:rPr>
            <w:t>Click here to enter text.</w:t>
          </w:r>
        </w:p>
      </w:docPartBody>
    </w:docPart>
    <w:docPart>
      <w:docPartPr>
        <w:name w:val="6C6363E8B33449C095223AEB39A43951"/>
        <w:category>
          <w:name w:val="General"/>
          <w:gallery w:val="placeholder"/>
        </w:category>
        <w:types>
          <w:type w:val="bbPlcHdr"/>
        </w:types>
        <w:behaviors>
          <w:behavior w:val="content"/>
        </w:behaviors>
        <w:guid w:val="{40F433A7-3123-409E-811F-9B8F4D4B6145}"/>
      </w:docPartPr>
      <w:docPartBody>
        <w:p w:rsidR="009E42EF" w:rsidRDefault="002F6071" w:rsidP="002F6071">
          <w:pPr>
            <w:pStyle w:val="6C6363E8B33449C095223AEB39A43951"/>
          </w:pPr>
          <w:r w:rsidRPr="00B56DEF">
            <w:rPr>
              <w:rStyle w:val="PlaceholderText"/>
            </w:rPr>
            <w:t>Enter any content that you want to repeat, including other content controls. You can also insert this control around table rows in order to repeat parts of a table.</w:t>
          </w:r>
        </w:p>
      </w:docPartBody>
    </w:docPart>
    <w:docPart>
      <w:docPartPr>
        <w:name w:val="B2DC221009A948AF8ECA2D739474E550"/>
        <w:category>
          <w:name w:val="General"/>
          <w:gallery w:val="placeholder"/>
        </w:category>
        <w:types>
          <w:type w:val="bbPlcHdr"/>
        </w:types>
        <w:behaviors>
          <w:behavior w:val="content"/>
        </w:behaviors>
        <w:guid w:val="{27701BC3-27AE-45BE-884A-C84AA9E34E3C}"/>
      </w:docPartPr>
      <w:docPartBody>
        <w:p w:rsidR="009E42EF" w:rsidRDefault="002F6071" w:rsidP="002F6071">
          <w:pPr>
            <w:pStyle w:val="B2DC221009A948AF8ECA2D739474E550"/>
          </w:pPr>
          <w:r w:rsidRPr="0021122C">
            <w:rPr>
              <w:rStyle w:val="PlaceholderText"/>
            </w:rPr>
            <w:t>Click or tap here to enter text.</w:t>
          </w:r>
        </w:p>
      </w:docPartBody>
    </w:docPart>
    <w:docPart>
      <w:docPartPr>
        <w:name w:val="91031E1DB1EF4EA79AE1B77015805C61"/>
        <w:category>
          <w:name w:val="General"/>
          <w:gallery w:val="placeholder"/>
        </w:category>
        <w:types>
          <w:type w:val="bbPlcHdr"/>
        </w:types>
        <w:behaviors>
          <w:behavior w:val="content"/>
        </w:behaviors>
        <w:guid w:val="{AA5F7FCD-2026-429E-A9EA-DE9E494ED778}"/>
      </w:docPartPr>
      <w:docPartBody>
        <w:p w:rsidR="009E42EF" w:rsidRDefault="002F6071" w:rsidP="002F6071">
          <w:pPr>
            <w:pStyle w:val="91031E1DB1EF4EA79AE1B77015805C61"/>
          </w:pPr>
          <w:r w:rsidRPr="00B56DEF">
            <w:rPr>
              <w:rStyle w:val="PlaceholderText"/>
            </w:rPr>
            <w:t>Click or tap to enter a date.</w:t>
          </w:r>
        </w:p>
      </w:docPartBody>
    </w:docPart>
    <w:docPart>
      <w:docPartPr>
        <w:name w:val="5E259EBBA6634FCDAED40EE2D03A9A27"/>
        <w:category>
          <w:name w:val="General"/>
          <w:gallery w:val="placeholder"/>
        </w:category>
        <w:types>
          <w:type w:val="bbPlcHdr"/>
        </w:types>
        <w:behaviors>
          <w:behavior w:val="content"/>
        </w:behaviors>
        <w:guid w:val="{40E6F92C-53A0-405A-8C4D-93BD57B02146}"/>
      </w:docPartPr>
      <w:docPartBody>
        <w:p w:rsidR="009E42EF" w:rsidRDefault="002F6071" w:rsidP="002F6071">
          <w:pPr>
            <w:pStyle w:val="5E259EBBA6634FCDAED40EE2D03A9A27"/>
          </w:pPr>
          <w:r w:rsidRPr="0021122C">
            <w:rPr>
              <w:rStyle w:val="PlaceholderText"/>
            </w:rPr>
            <w:t>Click or tap here to enter text.</w:t>
          </w:r>
        </w:p>
      </w:docPartBody>
    </w:docPart>
    <w:docPart>
      <w:docPartPr>
        <w:name w:val="CB3ED2930CDC44F38866C6A32BB87604"/>
        <w:category>
          <w:name w:val="General"/>
          <w:gallery w:val="placeholder"/>
        </w:category>
        <w:types>
          <w:type w:val="bbPlcHdr"/>
        </w:types>
        <w:behaviors>
          <w:behavior w:val="content"/>
        </w:behaviors>
        <w:guid w:val="{B5668A10-D74A-4564-838F-6CCBE3D5AEA0}"/>
      </w:docPartPr>
      <w:docPartBody>
        <w:p w:rsidR="009E42EF" w:rsidRDefault="002F6071" w:rsidP="002F6071">
          <w:pPr>
            <w:pStyle w:val="CB3ED2930CDC44F38866C6A32BB87604"/>
          </w:pPr>
          <w:r w:rsidRPr="001F43DD">
            <w:rPr>
              <w:rStyle w:val="PlaceholderText"/>
            </w:rPr>
            <w:t>Click here to enter text.</w:t>
          </w:r>
        </w:p>
      </w:docPartBody>
    </w:docPart>
    <w:docPart>
      <w:docPartPr>
        <w:name w:val="C870D0EC3FF84CEE94849F6DBE4D8B67"/>
        <w:category>
          <w:name w:val="General"/>
          <w:gallery w:val="placeholder"/>
        </w:category>
        <w:types>
          <w:type w:val="bbPlcHdr"/>
        </w:types>
        <w:behaviors>
          <w:behavior w:val="content"/>
        </w:behaviors>
        <w:guid w:val="{E6B7F1A6-3A11-417F-8A22-5FCE095FB62F}"/>
      </w:docPartPr>
      <w:docPartBody>
        <w:p w:rsidR="009E42EF" w:rsidRDefault="002F6071" w:rsidP="002F6071">
          <w:pPr>
            <w:pStyle w:val="C870D0EC3FF84CEE94849F6DBE4D8B67"/>
          </w:pPr>
          <w:r w:rsidRPr="00294EC8">
            <w:rPr>
              <w:rStyle w:val="PlaceholderText"/>
            </w:rPr>
            <w:t>Click here to enter a date.</w:t>
          </w:r>
        </w:p>
      </w:docPartBody>
    </w:docPart>
    <w:docPart>
      <w:docPartPr>
        <w:name w:val="86188BF45EA94B20B54002C7E7ABC9E2"/>
        <w:category>
          <w:name w:val="General"/>
          <w:gallery w:val="placeholder"/>
        </w:category>
        <w:types>
          <w:type w:val="bbPlcHdr"/>
        </w:types>
        <w:behaviors>
          <w:behavior w:val="content"/>
        </w:behaviors>
        <w:guid w:val="{29872D51-15CE-4395-9537-2ECDA2EA7400}"/>
      </w:docPartPr>
      <w:docPartBody>
        <w:p w:rsidR="009E42EF" w:rsidRDefault="002F6071" w:rsidP="002F6071">
          <w:pPr>
            <w:pStyle w:val="86188BF45EA94B20B54002C7E7ABC9E2"/>
          </w:pPr>
          <w:r w:rsidRPr="00294EC8">
            <w:rPr>
              <w:rStyle w:val="PlaceholderText"/>
            </w:rPr>
            <w:t>Click here to enter a date.</w:t>
          </w:r>
        </w:p>
      </w:docPartBody>
    </w:docPart>
    <w:docPart>
      <w:docPartPr>
        <w:name w:val="6CDC0DA649E048268B05EE169123C10C"/>
        <w:category>
          <w:name w:val="General"/>
          <w:gallery w:val="placeholder"/>
        </w:category>
        <w:types>
          <w:type w:val="bbPlcHdr"/>
        </w:types>
        <w:behaviors>
          <w:behavior w:val="content"/>
        </w:behaviors>
        <w:guid w:val="{8D8E9134-C30C-408B-AABD-E722758B915B}"/>
      </w:docPartPr>
      <w:docPartBody>
        <w:p w:rsidR="009E42EF" w:rsidRDefault="002F6071" w:rsidP="002F6071">
          <w:pPr>
            <w:pStyle w:val="6CDC0DA649E048268B05EE169123C10C"/>
          </w:pPr>
          <w:r w:rsidRPr="00294EC8">
            <w:rPr>
              <w:rStyle w:val="PlaceholderText"/>
            </w:rPr>
            <w:t>Click here to enter a date.</w:t>
          </w:r>
        </w:p>
      </w:docPartBody>
    </w:docPart>
    <w:docPart>
      <w:docPartPr>
        <w:name w:val="67076B788B71472BA9B244D24D4B3DA8"/>
        <w:category>
          <w:name w:val="General"/>
          <w:gallery w:val="placeholder"/>
        </w:category>
        <w:types>
          <w:type w:val="bbPlcHdr"/>
        </w:types>
        <w:behaviors>
          <w:behavior w:val="content"/>
        </w:behaviors>
        <w:guid w:val="{5448D90C-8E6E-4B03-8F18-25F9D18A12F3}"/>
      </w:docPartPr>
      <w:docPartBody>
        <w:p w:rsidR="009E42EF" w:rsidRDefault="002F6071" w:rsidP="002F6071">
          <w:pPr>
            <w:pStyle w:val="67076B788B71472BA9B244D24D4B3DA8"/>
          </w:pPr>
          <w:r w:rsidRPr="001F43DD">
            <w:rPr>
              <w:rStyle w:val="PlaceholderText"/>
            </w:rPr>
            <w:t>Click here to enter text.</w:t>
          </w:r>
        </w:p>
      </w:docPartBody>
    </w:docPart>
    <w:docPart>
      <w:docPartPr>
        <w:name w:val="FE5146F18136429CA7894C7A99667135"/>
        <w:category>
          <w:name w:val="General"/>
          <w:gallery w:val="placeholder"/>
        </w:category>
        <w:types>
          <w:type w:val="bbPlcHdr"/>
        </w:types>
        <w:behaviors>
          <w:behavior w:val="content"/>
        </w:behaviors>
        <w:guid w:val="{76C29429-32ED-4A26-8861-9199A123944E}"/>
      </w:docPartPr>
      <w:docPartBody>
        <w:p w:rsidR="009E42EF" w:rsidRDefault="002F6071" w:rsidP="002F6071">
          <w:pPr>
            <w:pStyle w:val="FE5146F18136429CA7894C7A99667135"/>
          </w:pPr>
          <w:r w:rsidRPr="001F43DD">
            <w:rPr>
              <w:rStyle w:val="PlaceholderText"/>
            </w:rPr>
            <w:t>Click here to enter text.</w:t>
          </w:r>
        </w:p>
      </w:docPartBody>
    </w:docPart>
    <w:docPart>
      <w:docPartPr>
        <w:name w:val="A25E5A83918B4282B8860B2501A44EC4"/>
        <w:category>
          <w:name w:val="General"/>
          <w:gallery w:val="placeholder"/>
        </w:category>
        <w:types>
          <w:type w:val="bbPlcHdr"/>
        </w:types>
        <w:behaviors>
          <w:behavior w:val="content"/>
        </w:behaviors>
        <w:guid w:val="{2061F2B3-A03F-4927-9DED-85DED6DE2965}"/>
      </w:docPartPr>
      <w:docPartBody>
        <w:p w:rsidR="009E42EF" w:rsidRDefault="002F6071" w:rsidP="002F6071">
          <w:pPr>
            <w:pStyle w:val="A25E5A83918B4282B8860B2501A44EC4"/>
          </w:pPr>
          <w:r w:rsidRPr="001F43DD">
            <w:rPr>
              <w:rStyle w:val="PlaceholderText"/>
            </w:rPr>
            <w:t>Click here to enter text.</w:t>
          </w:r>
        </w:p>
      </w:docPartBody>
    </w:docPart>
    <w:docPart>
      <w:docPartPr>
        <w:name w:val="9565FBC53662425CA6C350FC4B4D48ED"/>
        <w:category>
          <w:name w:val="General"/>
          <w:gallery w:val="placeholder"/>
        </w:category>
        <w:types>
          <w:type w:val="bbPlcHdr"/>
        </w:types>
        <w:behaviors>
          <w:behavior w:val="content"/>
        </w:behaviors>
        <w:guid w:val="{8120548D-227E-49B1-ACA0-81947FA5C0AB}"/>
      </w:docPartPr>
      <w:docPartBody>
        <w:p w:rsidR="009E42EF" w:rsidRDefault="002F6071" w:rsidP="002F6071">
          <w:pPr>
            <w:pStyle w:val="9565FBC53662425CA6C350FC4B4D48ED"/>
          </w:pPr>
          <w:r w:rsidRPr="001F43DD">
            <w:rPr>
              <w:rStyle w:val="PlaceholderText"/>
            </w:rPr>
            <w:t>Click here to enter text.</w:t>
          </w:r>
        </w:p>
      </w:docPartBody>
    </w:docPart>
    <w:docPart>
      <w:docPartPr>
        <w:name w:val="A62AECCD00074BC8BAD94A456C63CD45"/>
        <w:category>
          <w:name w:val="General"/>
          <w:gallery w:val="placeholder"/>
        </w:category>
        <w:types>
          <w:type w:val="bbPlcHdr"/>
        </w:types>
        <w:behaviors>
          <w:behavior w:val="content"/>
        </w:behaviors>
        <w:guid w:val="{F16EC613-8BAD-4A53-9814-1E5FAFAFA4D0}"/>
      </w:docPartPr>
      <w:docPartBody>
        <w:p w:rsidR="009E42EF" w:rsidRDefault="002F6071" w:rsidP="002F6071">
          <w:pPr>
            <w:pStyle w:val="A62AECCD00074BC8BAD94A456C63CD45"/>
          </w:pPr>
          <w:r w:rsidRPr="001F43DD">
            <w:rPr>
              <w:rStyle w:val="PlaceholderText"/>
            </w:rPr>
            <w:t>Click here to enter text.</w:t>
          </w:r>
        </w:p>
      </w:docPartBody>
    </w:docPart>
    <w:docPart>
      <w:docPartPr>
        <w:name w:val="31A7FB92D90C495589B891EA74103DC3"/>
        <w:category>
          <w:name w:val="General"/>
          <w:gallery w:val="placeholder"/>
        </w:category>
        <w:types>
          <w:type w:val="bbPlcHdr"/>
        </w:types>
        <w:behaviors>
          <w:behavior w:val="content"/>
        </w:behaviors>
        <w:guid w:val="{6E000988-057E-4BB3-8125-3535B09D3A21}"/>
      </w:docPartPr>
      <w:docPartBody>
        <w:p w:rsidR="009E42EF" w:rsidRDefault="002F6071" w:rsidP="002F6071">
          <w:pPr>
            <w:pStyle w:val="31A7FB92D90C495589B891EA74103DC3"/>
          </w:pPr>
          <w:r w:rsidRPr="001F43DD">
            <w:rPr>
              <w:rStyle w:val="PlaceholderText"/>
            </w:rPr>
            <w:t>Click here to enter text.</w:t>
          </w:r>
        </w:p>
      </w:docPartBody>
    </w:docPart>
    <w:docPart>
      <w:docPartPr>
        <w:name w:val="C92CF9B3AD5A436782ADEA4290B32A1C"/>
        <w:category>
          <w:name w:val="General"/>
          <w:gallery w:val="placeholder"/>
        </w:category>
        <w:types>
          <w:type w:val="bbPlcHdr"/>
        </w:types>
        <w:behaviors>
          <w:behavior w:val="content"/>
        </w:behaviors>
        <w:guid w:val="{B297D470-C9B0-4A96-8258-9F5869444458}"/>
      </w:docPartPr>
      <w:docPartBody>
        <w:p w:rsidR="009E42EF" w:rsidRDefault="002F6071" w:rsidP="002F6071">
          <w:pPr>
            <w:pStyle w:val="C92CF9B3AD5A436782ADEA4290B32A1C"/>
          </w:pPr>
          <w:r w:rsidRPr="001F43DD">
            <w:rPr>
              <w:rStyle w:val="PlaceholderText"/>
            </w:rPr>
            <w:t>Click here to enter text.</w:t>
          </w:r>
        </w:p>
      </w:docPartBody>
    </w:docPart>
    <w:docPart>
      <w:docPartPr>
        <w:name w:val="BEA37EC071224F1A88F6E7E5901559F7"/>
        <w:category>
          <w:name w:val="General"/>
          <w:gallery w:val="placeholder"/>
        </w:category>
        <w:types>
          <w:type w:val="bbPlcHdr"/>
        </w:types>
        <w:behaviors>
          <w:behavior w:val="content"/>
        </w:behaviors>
        <w:guid w:val="{66D70D54-9EE4-442F-AD7E-4FBC6F26D31F}"/>
      </w:docPartPr>
      <w:docPartBody>
        <w:p w:rsidR="009E42EF" w:rsidRDefault="002F6071" w:rsidP="002F6071">
          <w:pPr>
            <w:pStyle w:val="BEA37EC071224F1A88F6E7E5901559F7"/>
          </w:pPr>
          <w:r w:rsidRPr="001F43DD">
            <w:rPr>
              <w:rStyle w:val="PlaceholderText"/>
            </w:rPr>
            <w:t>Click here to enter text.</w:t>
          </w:r>
        </w:p>
      </w:docPartBody>
    </w:docPart>
    <w:docPart>
      <w:docPartPr>
        <w:name w:val="8FC46BABF3A346F9855B5F8BFFC2631B"/>
        <w:category>
          <w:name w:val="General"/>
          <w:gallery w:val="placeholder"/>
        </w:category>
        <w:types>
          <w:type w:val="bbPlcHdr"/>
        </w:types>
        <w:behaviors>
          <w:behavior w:val="content"/>
        </w:behaviors>
        <w:guid w:val="{489FB482-FFDE-480B-9626-363516B48555}"/>
      </w:docPartPr>
      <w:docPartBody>
        <w:p w:rsidR="009E42EF" w:rsidRDefault="002F6071" w:rsidP="002F6071">
          <w:pPr>
            <w:pStyle w:val="8FC46BABF3A346F9855B5F8BFFC2631B"/>
          </w:pPr>
          <w:r w:rsidRPr="001F43DD">
            <w:rPr>
              <w:rStyle w:val="PlaceholderText"/>
            </w:rPr>
            <w:t>Click here to enter text.</w:t>
          </w:r>
        </w:p>
      </w:docPartBody>
    </w:docPart>
    <w:docPart>
      <w:docPartPr>
        <w:name w:val="46925A9E62ED46B597B8C7A62CD18322"/>
        <w:category>
          <w:name w:val="General"/>
          <w:gallery w:val="placeholder"/>
        </w:category>
        <w:types>
          <w:type w:val="bbPlcHdr"/>
        </w:types>
        <w:behaviors>
          <w:behavior w:val="content"/>
        </w:behaviors>
        <w:guid w:val="{9B0F885D-624B-4F63-83BD-E7C3A3AB902C}"/>
      </w:docPartPr>
      <w:docPartBody>
        <w:p w:rsidR="009E42EF" w:rsidRDefault="002F6071" w:rsidP="002F6071">
          <w:pPr>
            <w:pStyle w:val="46925A9E62ED46B597B8C7A62CD18322"/>
          </w:pPr>
          <w:r w:rsidRPr="001F43DD">
            <w:rPr>
              <w:rStyle w:val="PlaceholderText"/>
            </w:rPr>
            <w:t>Click here to enter text.</w:t>
          </w:r>
        </w:p>
      </w:docPartBody>
    </w:docPart>
    <w:docPart>
      <w:docPartPr>
        <w:name w:val="74B600867E744F89AC9B685237541112"/>
        <w:category>
          <w:name w:val="General"/>
          <w:gallery w:val="placeholder"/>
        </w:category>
        <w:types>
          <w:type w:val="bbPlcHdr"/>
        </w:types>
        <w:behaviors>
          <w:behavior w:val="content"/>
        </w:behaviors>
        <w:guid w:val="{17C0AA33-ECA1-4BB5-B276-C79703DBC9E6}"/>
      </w:docPartPr>
      <w:docPartBody>
        <w:p w:rsidR="009E42EF" w:rsidRDefault="002F6071" w:rsidP="002F6071">
          <w:pPr>
            <w:pStyle w:val="74B600867E744F89AC9B685237541112"/>
          </w:pPr>
          <w:r w:rsidRPr="001F43DD">
            <w:rPr>
              <w:rStyle w:val="PlaceholderText"/>
            </w:rPr>
            <w:t>Click here to enter text.</w:t>
          </w:r>
        </w:p>
      </w:docPartBody>
    </w:docPart>
    <w:docPart>
      <w:docPartPr>
        <w:name w:val="FB8B4249613A43B5A4B30331DF9CD7FC"/>
        <w:category>
          <w:name w:val="General"/>
          <w:gallery w:val="placeholder"/>
        </w:category>
        <w:types>
          <w:type w:val="bbPlcHdr"/>
        </w:types>
        <w:behaviors>
          <w:behavior w:val="content"/>
        </w:behaviors>
        <w:guid w:val="{81331FBE-BA93-4606-B8DE-83C0D4F609D9}"/>
      </w:docPartPr>
      <w:docPartBody>
        <w:p w:rsidR="009E42EF" w:rsidRDefault="002F6071" w:rsidP="002F6071">
          <w:pPr>
            <w:pStyle w:val="FB8B4249613A43B5A4B30331DF9CD7FC"/>
          </w:pPr>
          <w:r w:rsidRPr="001F43DD">
            <w:rPr>
              <w:rStyle w:val="PlaceholderText"/>
            </w:rPr>
            <w:t>Click here to enter text.</w:t>
          </w:r>
        </w:p>
      </w:docPartBody>
    </w:docPart>
    <w:docPart>
      <w:docPartPr>
        <w:name w:val="253E196FC7A34F99A96F86569BCE693A"/>
        <w:category>
          <w:name w:val="General"/>
          <w:gallery w:val="placeholder"/>
        </w:category>
        <w:types>
          <w:type w:val="bbPlcHdr"/>
        </w:types>
        <w:behaviors>
          <w:behavior w:val="content"/>
        </w:behaviors>
        <w:guid w:val="{8287FEB1-EEC6-49C6-AA66-DFF67C176812}"/>
      </w:docPartPr>
      <w:docPartBody>
        <w:p w:rsidR="009E42EF" w:rsidRDefault="002F6071" w:rsidP="002F6071">
          <w:pPr>
            <w:pStyle w:val="253E196FC7A34F99A96F86569BCE693A"/>
          </w:pPr>
          <w:r w:rsidRPr="001F43DD">
            <w:rPr>
              <w:rStyle w:val="PlaceholderText"/>
            </w:rPr>
            <w:t>Click here to enter text.</w:t>
          </w:r>
        </w:p>
      </w:docPartBody>
    </w:docPart>
    <w:docPart>
      <w:docPartPr>
        <w:name w:val="8EE27D977B4B4A77AD8D314523E59262"/>
        <w:category>
          <w:name w:val="General"/>
          <w:gallery w:val="placeholder"/>
        </w:category>
        <w:types>
          <w:type w:val="bbPlcHdr"/>
        </w:types>
        <w:behaviors>
          <w:behavior w:val="content"/>
        </w:behaviors>
        <w:guid w:val="{48173887-927D-48AB-B609-CD03E5568A4C}"/>
      </w:docPartPr>
      <w:docPartBody>
        <w:p w:rsidR="009E42EF" w:rsidRDefault="002F6071" w:rsidP="002F6071">
          <w:pPr>
            <w:pStyle w:val="8EE27D977B4B4A77AD8D314523E59262"/>
          </w:pPr>
          <w:r w:rsidRPr="001F43DD">
            <w:rPr>
              <w:rStyle w:val="PlaceholderText"/>
            </w:rPr>
            <w:t>Click here to enter text.</w:t>
          </w:r>
        </w:p>
      </w:docPartBody>
    </w:docPart>
    <w:docPart>
      <w:docPartPr>
        <w:name w:val="84A08C9697BA4DBEB96449EB7BCF6B5F"/>
        <w:category>
          <w:name w:val="General"/>
          <w:gallery w:val="placeholder"/>
        </w:category>
        <w:types>
          <w:type w:val="bbPlcHdr"/>
        </w:types>
        <w:behaviors>
          <w:behavior w:val="content"/>
        </w:behaviors>
        <w:guid w:val="{5603A393-EC47-4DE1-9FF8-D05BC01BDF42}"/>
      </w:docPartPr>
      <w:docPartBody>
        <w:p w:rsidR="009E42EF" w:rsidRDefault="002F6071" w:rsidP="002F6071">
          <w:pPr>
            <w:pStyle w:val="84A08C9697BA4DBEB96449EB7BCF6B5F"/>
          </w:pPr>
          <w:r w:rsidRPr="0021122C">
            <w:rPr>
              <w:rStyle w:val="PlaceholderText"/>
            </w:rPr>
            <w:t>Click or tap here to enter text.</w:t>
          </w:r>
        </w:p>
      </w:docPartBody>
    </w:docPart>
    <w:docPart>
      <w:docPartPr>
        <w:name w:val="886DC483DD944B8DA925BFDDC79FEE93"/>
        <w:category>
          <w:name w:val="General"/>
          <w:gallery w:val="placeholder"/>
        </w:category>
        <w:types>
          <w:type w:val="bbPlcHdr"/>
        </w:types>
        <w:behaviors>
          <w:behavior w:val="content"/>
        </w:behaviors>
        <w:guid w:val="{178E5130-AFC3-4290-B66E-E3ACF75CF0E4}"/>
      </w:docPartPr>
      <w:docPartBody>
        <w:p w:rsidR="009E42EF" w:rsidRDefault="002F6071" w:rsidP="002F6071">
          <w:pPr>
            <w:pStyle w:val="886DC483DD944B8DA925BFDDC79FEE93"/>
          </w:pPr>
          <w:r w:rsidRPr="00B56DEF">
            <w:rPr>
              <w:rStyle w:val="PlaceholderText"/>
            </w:rPr>
            <w:t>Click or tap to enter a date.</w:t>
          </w:r>
        </w:p>
      </w:docPartBody>
    </w:docPart>
    <w:docPart>
      <w:docPartPr>
        <w:name w:val="3DA0F9C4B1C4452C978E84565F369637"/>
        <w:category>
          <w:name w:val="General"/>
          <w:gallery w:val="placeholder"/>
        </w:category>
        <w:types>
          <w:type w:val="bbPlcHdr"/>
        </w:types>
        <w:behaviors>
          <w:behavior w:val="content"/>
        </w:behaviors>
        <w:guid w:val="{570C57ED-3A4C-422B-88AF-1C3B14B42E8C}"/>
      </w:docPartPr>
      <w:docPartBody>
        <w:p w:rsidR="009E42EF" w:rsidRDefault="002F6071" w:rsidP="002F6071">
          <w:pPr>
            <w:pStyle w:val="3DA0F9C4B1C4452C978E84565F369637"/>
          </w:pPr>
          <w:r w:rsidRPr="001F43DD">
            <w:rPr>
              <w:rStyle w:val="PlaceholderText"/>
            </w:rPr>
            <w:t>Click here to enter text.</w:t>
          </w:r>
        </w:p>
      </w:docPartBody>
    </w:docPart>
    <w:docPart>
      <w:docPartPr>
        <w:name w:val="83368A8E09C942EA8A6CE6E930196F3C"/>
        <w:category>
          <w:name w:val="General"/>
          <w:gallery w:val="placeholder"/>
        </w:category>
        <w:types>
          <w:type w:val="bbPlcHdr"/>
        </w:types>
        <w:behaviors>
          <w:behavior w:val="content"/>
        </w:behaviors>
        <w:guid w:val="{052F3AD7-1B6D-476A-97C7-D8C035BAAC79}"/>
      </w:docPartPr>
      <w:docPartBody>
        <w:p w:rsidR="009E42EF" w:rsidRDefault="002F6071" w:rsidP="002F6071">
          <w:pPr>
            <w:pStyle w:val="83368A8E09C942EA8A6CE6E930196F3C"/>
          </w:pPr>
          <w:r w:rsidRPr="00B56DEF">
            <w:rPr>
              <w:rStyle w:val="PlaceholderText"/>
            </w:rPr>
            <w:t>Enter any content that you want to repeat, including other content controls. You can also insert this control around table rows in order to repeat parts of a table.</w:t>
          </w:r>
        </w:p>
      </w:docPartBody>
    </w:docPart>
    <w:docPart>
      <w:docPartPr>
        <w:name w:val="2A839E166E424F659AF9E0541B79441B"/>
        <w:category>
          <w:name w:val="General"/>
          <w:gallery w:val="placeholder"/>
        </w:category>
        <w:types>
          <w:type w:val="bbPlcHdr"/>
        </w:types>
        <w:behaviors>
          <w:behavior w:val="content"/>
        </w:behaviors>
        <w:guid w:val="{AAA2F390-D092-4E50-ADC5-FA523DC549BB}"/>
      </w:docPartPr>
      <w:docPartBody>
        <w:p w:rsidR="009E42EF" w:rsidRDefault="002F6071" w:rsidP="002F6071">
          <w:pPr>
            <w:pStyle w:val="2A839E166E424F659AF9E0541B79441B"/>
          </w:pPr>
          <w:r w:rsidRPr="001F43DD">
            <w:rPr>
              <w:rStyle w:val="PlaceholderText"/>
            </w:rPr>
            <w:t>Click here to enter text.</w:t>
          </w:r>
        </w:p>
      </w:docPartBody>
    </w:docPart>
    <w:docPart>
      <w:docPartPr>
        <w:name w:val="E0C954DF80364993BF8E1135703E2460"/>
        <w:category>
          <w:name w:val="General"/>
          <w:gallery w:val="placeholder"/>
        </w:category>
        <w:types>
          <w:type w:val="bbPlcHdr"/>
        </w:types>
        <w:behaviors>
          <w:behavior w:val="content"/>
        </w:behaviors>
        <w:guid w:val="{D1013B61-C228-4401-B7C9-7A54F9CA836A}"/>
      </w:docPartPr>
      <w:docPartBody>
        <w:p w:rsidR="009E42EF" w:rsidRDefault="002F6071" w:rsidP="002F6071">
          <w:pPr>
            <w:pStyle w:val="E0C954DF80364993BF8E1135703E2460"/>
          </w:pPr>
          <w:r w:rsidRPr="001F43DD">
            <w:rPr>
              <w:rStyle w:val="PlaceholderText"/>
            </w:rPr>
            <w:t>Click here to enter text.</w:t>
          </w:r>
        </w:p>
      </w:docPartBody>
    </w:docPart>
    <w:docPart>
      <w:docPartPr>
        <w:name w:val="39A0D780D92F48EDADC3C67CDCE1E82D"/>
        <w:category>
          <w:name w:val="General"/>
          <w:gallery w:val="placeholder"/>
        </w:category>
        <w:types>
          <w:type w:val="bbPlcHdr"/>
        </w:types>
        <w:behaviors>
          <w:behavior w:val="content"/>
        </w:behaviors>
        <w:guid w:val="{B7AB3350-06B2-4759-A69C-0E24B1AA749C}"/>
      </w:docPartPr>
      <w:docPartBody>
        <w:p w:rsidR="009E42EF" w:rsidRDefault="002F6071" w:rsidP="002F6071">
          <w:pPr>
            <w:pStyle w:val="39A0D780D92F48EDADC3C67CDCE1E82D"/>
          </w:pPr>
          <w:r w:rsidRPr="001F43DD">
            <w:rPr>
              <w:rStyle w:val="PlaceholderText"/>
            </w:rPr>
            <w:t>Click here to enter text.</w:t>
          </w:r>
        </w:p>
      </w:docPartBody>
    </w:docPart>
    <w:docPart>
      <w:docPartPr>
        <w:name w:val="1DE21832D828460A9026811435BD672B"/>
        <w:category>
          <w:name w:val="General"/>
          <w:gallery w:val="placeholder"/>
        </w:category>
        <w:types>
          <w:type w:val="bbPlcHdr"/>
        </w:types>
        <w:behaviors>
          <w:behavior w:val="content"/>
        </w:behaviors>
        <w:guid w:val="{CF1C190F-4D97-4535-B228-8DBF6A2BC5DE}"/>
      </w:docPartPr>
      <w:docPartBody>
        <w:p w:rsidR="009E42EF" w:rsidRDefault="002F6071" w:rsidP="002F6071">
          <w:pPr>
            <w:pStyle w:val="1DE21832D828460A9026811435BD672B"/>
          </w:pPr>
          <w:r w:rsidRPr="001F43DD">
            <w:rPr>
              <w:rStyle w:val="PlaceholderText"/>
            </w:rPr>
            <w:t>Click here to enter text.</w:t>
          </w:r>
        </w:p>
      </w:docPartBody>
    </w:docPart>
    <w:docPart>
      <w:docPartPr>
        <w:name w:val="1E6472DA8EE44A9D88094FC7EA53E2BC"/>
        <w:category>
          <w:name w:val="General"/>
          <w:gallery w:val="placeholder"/>
        </w:category>
        <w:types>
          <w:type w:val="bbPlcHdr"/>
        </w:types>
        <w:behaviors>
          <w:behavior w:val="content"/>
        </w:behaviors>
        <w:guid w:val="{37F47579-ABF4-4F3D-BB8E-AB825A56B918}"/>
      </w:docPartPr>
      <w:docPartBody>
        <w:p w:rsidR="009E42EF" w:rsidRDefault="002F6071" w:rsidP="002F6071">
          <w:pPr>
            <w:pStyle w:val="1E6472DA8EE44A9D88094FC7EA53E2BC"/>
          </w:pPr>
          <w:r w:rsidRPr="001F43DD">
            <w:rPr>
              <w:rStyle w:val="PlaceholderText"/>
            </w:rPr>
            <w:t>Click here to enter text.</w:t>
          </w:r>
        </w:p>
      </w:docPartBody>
    </w:docPart>
    <w:docPart>
      <w:docPartPr>
        <w:name w:val="05C133573CCB4CE4A01A7BC7C453ADEE"/>
        <w:category>
          <w:name w:val="General"/>
          <w:gallery w:val="placeholder"/>
        </w:category>
        <w:types>
          <w:type w:val="bbPlcHdr"/>
        </w:types>
        <w:behaviors>
          <w:behavior w:val="content"/>
        </w:behaviors>
        <w:guid w:val="{2DF4EE4E-0195-4699-A3C8-6115A5230AF8}"/>
      </w:docPartPr>
      <w:docPartBody>
        <w:p w:rsidR="009E42EF" w:rsidRDefault="002F6071" w:rsidP="002F6071">
          <w:pPr>
            <w:pStyle w:val="05C133573CCB4CE4A01A7BC7C453ADEE"/>
          </w:pPr>
          <w:r w:rsidRPr="001F43DD">
            <w:rPr>
              <w:rStyle w:val="PlaceholderText"/>
            </w:rPr>
            <w:t>Click here to enter text.</w:t>
          </w:r>
        </w:p>
      </w:docPartBody>
    </w:docPart>
    <w:docPart>
      <w:docPartPr>
        <w:name w:val="6FBAB20D7DAE4CCAAB7A4E4048B5ED59"/>
        <w:category>
          <w:name w:val="General"/>
          <w:gallery w:val="placeholder"/>
        </w:category>
        <w:types>
          <w:type w:val="bbPlcHdr"/>
        </w:types>
        <w:behaviors>
          <w:behavior w:val="content"/>
        </w:behaviors>
        <w:guid w:val="{781762D4-98C5-4F91-A0C9-FD2D16F7D8BE}"/>
      </w:docPartPr>
      <w:docPartBody>
        <w:p w:rsidR="009E42EF" w:rsidRDefault="002F6071" w:rsidP="002F6071">
          <w:pPr>
            <w:pStyle w:val="6FBAB20D7DAE4CCAAB7A4E4048B5ED59"/>
          </w:pPr>
          <w:r w:rsidRPr="001F43DD">
            <w:rPr>
              <w:rStyle w:val="PlaceholderText"/>
            </w:rPr>
            <w:t>Click here to enter text.</w:t>
          </w:r>
        </w:p>
      </w:docPartBody>
    </w:docPart>
    <w:docPart>
      <w:docPartPr>
        <w:name w:val="98BDD706B1854C7784E82CB9373A1843"/>
        <w:category>
          <w:name w:val="General"/>
          <w:gallery w:val="placeholder"/>
        </w:category>
        <w:types>
          <w:type w:val="bbPlcHdr"/>
        </w:types>
        <w:behaviors>
          <w:behavior w:val="content"/>
        </w:behaviors>
        <w:guid w:val="{60F18379-88C8-4076-8385-534770F1BD3D}"/>
      </w:docPartPr>
      <w:docPartBody>
        <w:p w:rsidR="009E42EF" w:rsidRDefault="002F6071" w:rsidP="002F6071">
          <w:pPr>
            <w:pStyle w:val="98BDD706B1854C7784E82CB9373A1843"/>
          </w:pPr>
          <w:r w:rsidRPr="001F43DD">
            <w:rPr>
              <w:rStyle w:val="PlaceholderText"/>
            </w:rPr>
            <w:t>Click here to enter text.</w:t>
          </w:r>
        </w:p>
      </w:docPartBody>
    </w:docPart>
    <w:docPart>
      <w:docPartPr>
        <w:name w:val="E912FA19635748009894E155E132E675"/>
        <w:category>
          <w:name w:val="General"/>
          <w:gallery w:val="placeholder"/>
        </w:category>
        <w:types>
          <w:type w:val="bbPlcHdr"/>
        </w:types>
        <w:behaviors>
          <w:behavior w:val="content"/>
        </w:behaviors>
        <w:guid w:val="{7854BBF2-D968-4022-A7E8-60DB4BF170E0}"/>
      </w:docPartPr>
      <w:docPartBody>
        <w:p w:rsidR="008B08B3" w:rsidRDefault="008B08B3" w:rsidP="008B08B3">
          <w:pPr>
            <w:pStyle w:val="E912FA19635748009894E155E132E675"/>
          </w:pPr>
          <w:r w:rsidRPr="0021122C">
            <w:rPr>
              <w:rStyle w:val="PlaceholderText"/>
            </w:rPr>
            <w:t>Click or tap here to enter text.</w:t>
          </w:r>
        </w:p>
      </w:docPartBody>
    </w:docPart>
    <w:docPart>
      <w:docPartPr>
        <w:name w:val="DE5548772817426681A942829FAEDAAA"/>
        <w:category>
          <w:name w:val="General"/>
          <w:gallery w:val="placeholder"/>
        </w:category>
        <w:types>
          <w:type w:val="bbPlcHdr"/>
        </w:types>
        <w:behaviors>
          <w:behavior w:val="content"/>
        </w:behaviors>
        <w:guid w:val="{CCF25545-B8C8-4ECD-82ED-A32B1A855AF8}"/>
      </w:docPartPr>
      <w:docPartBody>
        <w:p w:rsidR="00CC319B" w:rsidRDefault="008B08B3" w:rsidP="008B08B3">
          <w:pPr>
            <w:pStyle w:val="DE5548772817426681A942829FAEDAAA"/>
          </w:pPr>
          <w:r w:rsidRPr="005455C8">
            <w:rPr>
              <w:rStyle w:val="PlaceholderText"/>
              <w:rFonts w:ascii="Arial" w:hAnsi="Arial" w:cs="Arial"/>
              <w:sz w:val="18"/>
              <w:szCs w:val="18"/>
            </w:rPr>
            <w:t>Click or tap here to enter text.</w:t>
          </w:r>
        </w:p>
      </w:docPartBody>
    </w:docPart>
    <w:docPart>
      <w:docPartPr>
        <w:name w:val="B5ED8640B2AC458E9B4BB5C1A9C77030"/>
        <w:category>
          <w:name w:val="General"/>
          <w:gallery w:val="placeholder"/>
        </w:category>
        <w:types>
          <w:type w:val="bbPlcHdr"/>
        </w:types>
        <w:behaviors>
          <w:behavior w:val="content"/>
        </w:behaviors>
        <w:guid w:val="{D6D2B1AF-71E5-4762-B111-D21D28B5F6C5}"/>
      </w:docPartPr>
      <w:docPartBody>
        <w:p w:rsidR="00FF468E" w:rsidRDefault="00091A70" w:rsidP="00091A70">
          <w:pPr>
            <w:pStyle w:val="B5ED8640B2AC458E9B4BB5C1A9C77030"/>
          </w:pPr>
          <w:r w:rsidRPr="0021122C">
            <w:rPr>
              <w:rStyle w:val="PlaceholderText"/>
            </w:rPr>
            <w:t>Click or tap here to enter text.</w:t>
          </w:r>
        </w:p>
      </w:docPartBody>
    </w:docPart>
    <w:docPart>
      <w:docPartPr>
        <w:name w:val="6A98582E0046441197B518797EEC41D4"/>
        <w:category>
          <w:name w:val="General"/>
          <w:gallery w:val="placeholder"/>
        </w:category>
        <w:types>
          <w:type w:val="bbPlcHdr"/>
        </w:types>
        <w:behaviors>
          <w:behavior w:val="content"/>
        </w:behaviors>
        <w:guid w:val="{6104D76C-5174-435D-98EC-0E3556485F42}"/>
      </w:docPartPr>
      <w:docPartBody>
        <w:p w:rsidR="00520E51" w:rsidRDefault="00520E51" w:rsidP="00520E51">
          <w:pPr>
            <w:pStyle w:val="6A98582E0046441197B518797EEC41D4"/>
          </w:pPr>
          <w:r w:rsidRPr="0021122C">
            <w:rPr>
              <w:rStyle w:val="PlaceholderText"/>
            </w:rPr>
            <w:t>Click or tap here to enter text.</w:t>
          </w:r>
        </w:p>
      </w:docPartBody>
    </w:docPart>
    <w:docPart>
      <w:docPartPr>
        <w:name w:val="C35B4AF1FC7642FEAF2C801CA8B52C8C"/>
        <w:category>
          <w:name w:val="General"/>
          <w:gallery w:val="placeholder"/>
        </w:category>
        <w:types>
          <w:type w:val="bbPlcHdr"/>
        </w:types>
        <w:behaviors>
          <w:behavior w:val="content"/>
        </w:behaviors>
        <w:guid w:val="{9C668374-3D35-4360-8FF8-0FBF3A538260}"/>
      </w:docPartPr>
      <w:docPartBody>
        <w:p w:rsidR="00520E51" w:rsidRDefault="00520E51" w:rsidP="00520E51">
          <w:pPr>
            <w:pStyle w:val="C35B4AF1FC7642FEAF2C801CA8B52C8C"/>
          </w:pPr>
          <w:r w:rsidRPr="0021122C">
            <w:rPr>
              <w:rStyle w:val="PlaceholderText"/>
            </w:rPr>
            <w:t>Click or tap here to enter text.</w:t>
          </w:r>
        </w:p>
      </w:docPartBody>
    </w:docPart>
    <w:docPart>
      <w:docPartPr>
        <w:name w:val="8EDA259D7AF84181AA9F0C6EA5DE87D4"/>
        <w:category>
          <w:name w:val="General"/>
          <w:gallery w:val="placeholder"/>
        </w:category>
        <w:types>
          <w:type w:val="bbPlcHdr"/>
        </w:types>
        <w:behaviors>
          <w:behavior w:val="content"/>
        </w:behaviors>
        <w:guid w:val="{54CD01BC-95C4-4180-8084-42FB54FF1FFC}"/>
      </w:docPartPr>
      <w:docPartBody>
        <w:p w:rsidR="00520E51" w:rsidRDefault="00520E51" w:rsidP="00520E51">
          <w:pPr>
            <w:pStyle w:val="8EDA259D7AF84181AA9F0C6EA5DE87D4"/>
          </w:pPr>
          <w:r w:rsidRPr="0021122C">
            <w:rPr>
              <w:rStyle w:val="PlaceholderText"/>
            </w:rPr>
            <w:t>Click or tap here to enter text.</w:t>
          </w:r>
        </w:p>
      </w:docPartBody>
    </w:docPart>
    <w:docPart>
      <w:docPartPr>
        <w:name w:val="EDC9714173124B6D8A021DF5D44CAC9E"/>
        <w:category>
          <w:name w:val="General"/>
          <w:gallery w:val="placeholder"/>
        </w:category>
        <w:types>
          <w:type w:val="bbPlcHdr"/>
        </w:types>
        <w:behaviors>
          <w:behavior w:val="content"/>
        </w:behaviors>
        <w:guid w:val="{D3210D58-1998-47E8-BBD5-8E88E365AB62}"/>
      </w:docPartPr>
      <w:docPartBody>
        <w:p w:rsidR="00520E51" w:rsidRDefault="00520E51" w:rsidP="00520E51">
          <w:pPr>
            <w:pStyle w:val="EDC9714173124B6D8A021DF5D44CAC9E"/>
          </w:pPr>
          <w:r w:rsidRPr="0021122C">
            <w:rPr>
              <w:rStyle w:val="PlaceholderText"/>
            </w:rPr>
            <w:t>Click or tap here to enter text.</w:t>
          </w:r>
        </w:p>
      </w:docPartBody>
    </w:docPart>
    <w:docPart>
      <w:docPartPr>
        <w:name w:val="BB9D95FA281A4AFB855B4C3BF66C2235"/>
        <w:category>
          <w:name w:val="General"/>
          <w:gallery w:val="placeholder"/>
        </w:category>
        <w:types>
          <w:type w:val="bbPlcHdr"/>
        </w:types>
        <w:behaviors>
          <w:behavior w:val="content"/>
        </w:behaviors>
        <w:guid w:val="{D8C80FD8-6AAE-4149-AB76-67696ACAEA1E}"/>
      </w:docPartPr>
      <w:docPartBody>
        <w:p w:rsidR="00520E51" w:rsidRDefault="00520E51" w:rsidP="00520E51">
          <w:pPr>
            <w:pStyle w:val="BB9D95FA281A4AFB855B4C3BF66C2235"/>
          </w:pPr>
          <w:r w:rsidRPr="0021122C">
            <w:rPr>
              <w:rStyle w:val="PlaceholderText"/>
            </w:rPr>
            <w:t>Click or tap here to enter text.</w:t>
          </w:r>
        </w:p>
      </w:docPartBody>
    </w:docPart>
    <w:docPart>
      <w:docPartPr>
        <w:name w:val="3448AB740D834A7DAC720E6B430A059A"/>
        <w:category>
          <w:name w:val="General"/>
          <w:gallery w:val="placeholder"/>
        </w:category>
        <w:types>
          <w:type w:val="bbPlcHdr"/>
        </w:types>
        <w:behaviors>
          <w:behavior w:val="content"/>
        </w:behaviors>
        <w:guid w:val="{B0D4353D-CE1F-49C4-A14D-E1651253CC1E}"/>
      </w:docPartPr>
      <w:docPartBody>
        <w:p w:rsidR="00520E51" w:rsidRDefault="00520E51" w:rsidP="00520E51">
          <w:pPr>
            <w:pStyle w:val="3448AB740D834A7DAC720E6B430A059A"/>
          </w:pPr>
          <w:r w:rsidRPr="00AC7509">
            <w:rPr>
              <w:rStyle w:val="PlaceholderText"/>
            </w:rPr>
            <w:t>Choose an item.</w:t>
          </w:r>
        </w:p>
      </w:docPartBody>
    </w:docPart>
    <w:docPart>
      <w:docPartPr>
        <w:name w:val="44275E8C25CC411EB741C9D6C0AFC161"/>
        <w:category>
          <w:name w:val="General"/>
          <w:gallery w:val="placeholder"/>
        </w:category>
        <w:types>
          <w:type w:val="bbPlcHdr"/>
        </w:types>
        <w:behaviors>
          <w:behavior w:val="content"/>
        </w:behaviors>
        <w:guid w:val="{BCB53196-6AFA-4C92-B8D3-69E8E36C4A02}"/>
      </w:docPartPr>
      <w:docPartBody>
        <w:p w:rsidR="005E57D8" w:rsidRDefault="00202591" w:rsidP="00202591">
          <w:pPr>
            <w:pStyle w:val="44275E8C25CC411EB741C9D6C0AFC161"/>
          </w:pPr>
          <w:r w:rsidRPr="00952DC2">
            <w:rPr>
              <w:rStyle w:val="PlaceholderText"/>
              <w:rFonts w:ascii="Arial" w:hAnsi="Arial" w:cs="Arial"/>
              <w:sz w:val="18"/>
              <w:szCs w:val="18"/>
            </w:rPr>
            <w:t>Click or tap here to enter text.</w:t>
          </w:r>
        </w:p>
      </w:docPartBody>
    </w:docPart>
    <w:docPart>
      <w:docPartPr>
        <w:name w:val="91C0FF71BA124D78B419A335E5B07E19"/>
        <w:category>
          <w:name w:val="General"/>
          <w:gallery w:val="placeholder"/>
        </w:category>
        <w:types>
          <w:type w:val="bbPlcHdr"/>
        </w:types>
        <w:behaviors>
          <w:behavior w:val="content"/>
        </w:behaviors>
        <w:guid w:val="{EB83E4AE-1B83-498A-BECD-464CE15E621C}"/>
      </w:docPartPr>
      <w:docPartBody>
        <w:p w:rsidR="005E57D8" w:rsidRDefault="00202591" w:rsidP="00202591">
          <w:pPr>
            <w:pStyle w:val="91C0FF71BA124D78B419A335E5B07E19"/>
          </w:pPr>
          <w:r w:rsidRPr="000B0B2F">
            <w:rPr>
              <w:rStyle w:val="PlaceholderText"/>
            </w:rPr>
            <w:t>Choose an item.</w:t>
          </w:r>
        </w:p>
      </w:docPartBody>
    </w:docPart>
    <w:docPart>
      <w:docPartPr>
        <w:name w:val="827160EFECD84C9FB43441C5AC2B37C2"/>
        <w:category>
          <w:name w:val="General"/>
          <w:gallery w:val="placeholder"/>
        </w:category>
        <w:types>
          <w:type w:val="bbPlcHdr"/>
        </w:types>
        <w:behaviors>
          <w:behavior w:val="content"/>
        </w:behaviors>
        <w:guid w:val="{85AFE843-72ED-4533-9386-BFBEB96C916A}"/>
      </w:docPartPr>
      <w:docPartBody>
        <w:p w:rsidR="005E57D8" w:rsidRDefault="00202591" w:rsidP="00202591">
          <w:pPr>
            <w:pStyle w:val="827160EFECD84C9FB43441C5AC2B37C2"/>
          </w:pPr>
          <w:r w:rsidRPr="00952DC2">
            <w:rPr>
              <w:rStyle w:val="PlaceholderText"/>
              <w:rFonts w:ascii="Arial" w:hAnsi="Arial" w:cs="Arial"/>
              <w:sz w:val="18"/>
              <w:szCs w:val="18"/>
            </w:rPr>
            <w:t>Choose an item.</w:t>
          </w:r>
        </w:p>
      </w:docPartBody>
    </w:docPart>
    <w:docPart>
      <w:docPartPr>
        <w:name w:val="47A58A1F9AE146708B7435B8594C1F99"/>
        <w:category>
          <w:name w:val="General"/>
          <w:gallery w:val="placeholder"/>
        </w:category>
        <w:types>
          <w:type w:val="bbPlcHdr"/>
        </w:types>
        <w:behaviors>
          <w:behavior w:val="content"/>
        </w:behaviors>
        <w:guid w:val="{AA5F1E10-FFF8-4274-AA3E-334930A7EDF8}"/>
      </w:docPartPr>
      <w:docPartBody>
        <w:p w:rsidR="005E57D8" w:rsidRDefault="00202591" w:rsidP="00202591">
          <w:pPr>
            <w:pStyle w:val="47A58A1F9AE146708B7435B8594C1F99"/>
          </w:pPr>
          <w:r w:rsidRPr="00952DC2">
            <w:rPr>
              <w:rStyle w:val="PlaceholderText"/>
              <w:rFonts w:ascii="Arial" w:hAnsi="Arial" w:cs="Arial"/>
              <w:sz w:val="18"/>
              <w:szCs w:val="18"/>
            </w:rPr>
            <w:t>Click or tap to enter a date.</w:t>
          </w:r>
        </w:p>
      </w:docPartBody>
    </w:docPart>
    <w:docPart>
      <w:docPartPr>
        <w:name w:val="DefaultPlaceholder_-1854013435"/>
        <w:category>
          <w:name w:val="General"/>
          <w:gallery w:val="placeholder"/>
        </w:category>
        <w:types>
          <w:type w:val="bbPlcHdr"/>
        </w:types>
        <w:behaviors>
          <w:behavior w:val="content"/>
        </w:behaviors>
        <w:guid w:val="{BD5D04EC-2DBB-494F-A2FD-4DAC064F3F27}"/>
      </w:docPartPr>
      <w:docPartBody>
        <w:p w:rsidR="000B328B" w:rsidRDefault="00854826">
          <w:r w:rsidRPr="00470102">
            <w:rPr>
              <w:rStyle w:val="PlaceholderText"/>
            </w:rPr>
            <w:t>Enter any content that you want to repeat, including other content controls. You can also insert this control around table rows in order to repeat parts of a table.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Segoe UI">
    <w:panose1 w:val="020B0502040204020203"/>
    <w:charset w:val="00"/>
    <w:family w:val="swiss"/>
    <w:pitch w:val="variable"/>
    <w:sig w:usb0="E4002EFF" w:usb1="C000E47F"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Calibri Light">
    <w:panose1 w:val="020F0302020204030204"/>
    <w:charset w:val="00"/>
    <w:family w:val="swiss"/>
    <w:pitch w:val="variable"/>
    <w:sig w:usb0="E4002EFF" w:usb1="C2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37AC1"/>
    <w:rsid w:val="00014112"/>
    <w:rsid w:val="00032FA0"/>
    <w:rsid w:val="0009076C"/>
    <w:rsid w:val="00091A70"/>
    <w:rsid w:val="000A4E21"/>
    <w:rsid w:val="000B328B"/>
    <w:rsid w:val="00155416"/>
    <w:rsid w:val="00161465"/>
    <w:rsid w:val="001E2D3B"/>
    <w:rsid w:val="001E728E"/>
    <w:rsid w:val="00202591"/>
    <w:rsid w:val="002E5ED0"/>
    <w:rsid w:val="002E632E"/>
    <w:rsid w:val="002F00C3"/>
    <w:rsid w:val="002F6071"/>
    <w:rsid w:val="003024B8"/>
    <w:rsid w:val="003045F9"/>
    <w:rsid w:val="003273B2"/>
    <w:rsid w:val="003A4934"/>
    <w:rsid w:val="003C2457"/>
    <w:rsid w:val="003E667A"/>
    <w:rsid w:val="00406041"/>
    <w:rsid w:val="00415607"/>
    <w:rsid w:val="00423035"/>
    <w:rsid w:val="00432242"/>
    <w:rsid w:val="0043322C"/>
    <w:rsid w:val="004B4A9F"/>
    <w:rsid w:val="004C763E"/>
    <w:rsid w:val="004D2B0E"/>
    <w:rsid w:val="00516402"/>
    <w:rsid w:val="00520E51"/>
    <w:rsid w:val="00535120"/>
    <w:rsid w:val="00540908"/>
    <w:rsid w:val="00561307"/>
    <w:rsid w:val="0057520F"/>
    <w:rsid w:val="005A303B"/>
    <w:rsid w:val="005E57D8"/>
    <w:rsid w:val="00635B7E"/>
    <w:rsid w:val="006B6B45"/>
    <w:rsid w:val="006D0938"/>
    <w:rsid w:val="006F3B3C"/>
    <w:rsid w:val="00702D8E"/>
    <w:rsid w:val="00713C5C"/>
    <w:rsid w:val="007415A5"/>
    <w:rsid w:val="00772D3C"/>
    <w:rsid w:val="0079089C"/>
    <w:rsid w:val="00794FF9"/>
    <w:rsid w:val="00854826"/>
    <w:rsid w:val="00855D98"/>
    <w:rsid w:val="00870542"/>
    <w:rsid w:val="00893DDC"/>
    <w:rsid w:val="008A3F09"/>
    <w:rsid w:val="008B08B3"/>
    <w:rsid w:val="008B2FE4"/>
    <w:rsid w:val="008B366C"/>
    <w:rsid w:val="008B71AC"/>
    <w:rsid w:val="008D3CE7"/>
    <w:rsid w:val="008D6662"/>
    <w:rsid w:val="008E53BF"/>
    <w:rsid w:val="008E7668"/>
    <w:rsid w:val="009040FF"/>
    <w:rsid w:val="00914318"/>
    <w:rsid w:val="00937AC1"/>
    <w:rsid w:val="00972A12"/>
    <w:rsid w:val="009C6A55"/>
    <w:rsid w:val="009E42EF"/>
    <w:rsid w:val="009F5312"/>
    <w:rsid w:val="00A47C4C"/>
    <w:rsid w:val="00A839B5"/>
    <w:rsid w:val="00B070ED"/>
    <w:rsid w:val="00B26666"/>
    <w:rsid w:val="00B702DF"/>
    <w:rsid w:val="00B76005"/>
    <w:rsid w:val="00B81150"/>
    <w:rsid w:val="00B813DB"/>
    <w:rsid w:val="00B903E4"/>
    <w:rsid w:val="00C22D1F"/>
    <w:rsid w:val="00C34E44"/>
    <w:rsid w:val="00C54BF4"/>
    <w:rsid w:val="00C94D2F"/>
    <w:rsid w:val="00CB3A84"/>
    <w:rsid w:val="00CC319B"/>
    <w:rsid w:val="00CD44BD"/>
    <w:rsid w:val="00D217B3"/>
    <w:rsid w:val="00D857E1"/>
    <w:rsid w:val="00DF6392"/>
    <w:rsid w:val="00E1220F"/>
    <w:rsid w:val="00E62C15"/>
    <w:rsid w:val="00EC1295"/>
    <w:rsid w:val="00F2559C"/>
    <w:rsid w:val="00F408FF"/>
    <w:rsid w:val="00FB127E"/>
    <w:rsid w:val="00FE2C0D"/>
    <w:rsid w:val="00FF468E"/>
  </w:rsids>
  <m:mathPr>
    <m:mathFont m:val="Cambria Math"/>
    <m:brkBin m:val="before"/>
    <m:brkBinSub m:val="--"/>
    <m:smallFrac m:val="0"/>
    <m:dispDef/>
    <m:lMargin m:val="0"/>
    <m:rMargin m:val="0"/>
    <m:defJc m:val="centerGroup"/>
    <m:wrapIndent m:val="1440"/>
    <m:intLim m:val="subSup"/>
    <m:naryLim m:val="undOvr"/>
  </m:mathPr>
  <w:themeFontLang w:val="en-SG" w:eastAsia="zh-CN"/>
  <w:clrSchemeMapping w:bg1="light1" w:t1="dark1" w:bg2="light2" w:t2="dark2" w:accent1="accent1" w:accent2="accent2" w:accent3="accent3" w:accent4="accent4" w:accent5="accent5" w:accent6="accent6" w:hyperlink="hyperlink" w:followedHyperlink="followedHyperlink"/>
  <w:decimalSymbol w:val="."/>
  <w:listSeparator w:val=","/>
  <w14:docId w14:val="22FC1451"/>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en-SG" w:eastAsia="en-SG"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54826"/>
    <w:rPr>
      <w:color w:val="808080"/>
    </w:rPr>
  </w:style>
  <w:style w:type="paragraph" w:customStyle="1" w:styleId="65E414F9AA3A49189FC76566CC4FF9ED">
    <w:name w:val="65E414F9AA3A49189FC76566CC4FF9ED"/>
    <w:rsid w:val="003A4934"/>
  </w:style>
  <w:style w:type="paragraph" w:customStyle="1" w:styleId="4EB3CDD8BC4940FCA72B2308A209213A">
    <w:name w:val="4EB3CDD8BC4940FCA72B2308A209213A"/>
    <w:rsid w:val="003A4934"/>
  </w:style>
  <w:style w:type="paragraph" w:customStyle="1" w:styleId="C3465C0A212448D6A76DAB13F2355003">
    <w:name w:val="C3465C0A212448D6A76DAB13F2355003"/>
    <w:rsid w:val="00B813DB"/>
  </w:style>
  <w:style w:type="paragraph" w:customStyle="1" w:styleId="7E96FF3358BC4CA7A69746C215A0ADB1">
    <w:name w:val="7E96FF3358BC4CA7A69746C215A0ADB1"/>
    <w:rsid w:val="00B813DB"/>
  </w:style>
  <w:style w:type="paragraph" w:customStyle="1" w:styleId="1AAFDD2599D7411BA5054613137A01C5">
    <w:name w:val="1AAFDD2599D7411BA5054613137A01C5"/>
    <w:rsid w:val="00B813DB"/>
  </w:style>
  <w:style w:type="paragraph" w:customStyle="1" w:styleId="D5FBA80BD6E843DF93D979F8F3545885">
    <w:name w:val="D5FBA80BD6E843DF93D979F8F3545885"/>
    <w:rsid w:val="00B813DB"/>
  </w:style>
  <w:style w:type="paragraph" w:customStyle="1" w:styleId="B9E22A0F0C9D46C3850F16A87DE4A84C">
    <w:name w:val="B9E22A0F0C9D46C3850F16A87DE4A84C"/>
    <w:rsid w:val="00B813DB"/>
  </w:style>
  <w:style w:type="paragraph" w:customStyle="1" w:styleId="4EE8663B40AA4A80A8BC1796B208F65C">
    <w:name w:val="4EE8663B40AA4A80A8BC1796B208F65C"/>
    <w:rsid w:val="00B813DB"/>
  </w:style>
  <w:style w:type="paragraph" w:customStyle="1" w:styleId="472023E2C69C45B98AB89F97DCD1276F">
    <w:name w:val="472023E2C69C45B98AB89F97DCD1276F"/>
    <w:rsid w:val="00B813DB"/>
  </w:style>
  <w:style w:type="paragraph" w:customStyle="1" w:styleId="42C9020A613049BF84C6AB46AA867E1E">
    <w:name w:val="42C9020A613049BF84C6AB46AA867E1E"/>
    <w:rsid w:val="00B813DB"/>
  </w:style>
  <w:style w:type="paragraph" w:customStyle="1" w:styleId="316DD9BFBD4446A6BEFDAEF3D278F4E2">
    <w:name w:val="316DD9BFBD4446A6BEFDAEF3D278F4E2"/>
    <w:rsid w:val="00B813DB"/>
  </w:style>
  <w:style w:type="paragraph" w:customStyle="1" w:styleId="50CF103BB5CD47C4909F5D70E3C4C216">
    <w:name w:val="50CF103BB5CD47C4909F5D70E3C4C216"/>
    <w:rsid w:val="00B813DB"/>
  </w:style>
  <w:style w:type="paragraph" w:customStyle="1" w:styleId="2C3C8127A92542E8B4F91656B097AB26">
    <w:name w:val="2C3C8127A92542E8B4F91656B097AB26"/>
    <w:rsid w:val="00B813DB"/>
  </w:style>
  <w:style w:type="paragraph" w:customStyle="1" w:styleId="629AE379B4264C79ADD3D6040C6804F1">
    <w:name w:val="629AE379B4264C79ADD3D6040C6804F1"/>
    <w:rsid w:val="00B813DB"/>
  </w:style>
  <w:style w:type="paragraph" w:customStyle="1" w:styleId="E50B3098394240A79D99DB6FB050E18A">
    <w:name w:val="E50B3098394240A79D99DB6FB050E18A"/>
    <w:rsid w:val="00B813DB"/>
  </w:style>
  <w:style w:type="paragraph" w:customStyle="1" w:styleId="739DD297B2114A95A31DC0EA2384E0E7">
    <w:name w:val="739DD297B2114A95A31DC0EA2384E0E7"/>
    <w:rsid w:val="00B813DB"/>
  </w:style>
  <w:style w:type="paragraph" w:customStyle="1" w:styleId="D670AE1137A548F8BE0DFB0ABA037597">
    <w:name w:val="D670AE1137A548F8BE0DFB0ABA037597"/>
    <w:rsid w:val="00B813DB"/>
  </w:style>
  <w:style w:type="paragraph" w:customStyle="1" w:styleId="451C4AD4D25F43ABAA79D5DEDF895620">
    <w:name w:val="451C4AD4D25F43ABAA79D5DEDF895620"/>
    <w:rsid w:val="00B813DB"/>
  </w:style>
  <w:style w:type="paragraph" w:customStyle="1" w:styleId="E66D31EB2E4B44D09AA9902A96BAC7AE">
    <w:name w:val="E66D31EB2E4B44D09AA9902A96BAC7AE"/>
    <w:rsid w:val="00B813DB"/>
  </w:style>
  <w:style w:type="paragraph" w:customStyle="1" w:styleId="7075D3E821354332AB6B15E4446497E5">
    <w:name w:val="7075D3E821354332AB6B15E4446497E5"/>
    <w:rsid w:val="00B813DB"/>
  </w:style>
  <w:style w:type="paragraph" w:customStyle="1" w:styleId="76A19DD8367F4362B157C5CB1E9A1E13">
    <w:name w:val="76A19DD8367F4362B157C5CB1E9A1E13"/>
    <w:rsid w:val="00B813DB"/>
  </w:style>
  <w:style w:type="paragraph" w:customStyle="1" w:styleId="B0880E8549B54E489F562DED254E5D6D">
    <w:name w:val="B0880E8549B54E489F562DED254E5D6D"/>
    <w:rsid w:val="00B813DB"/>
  </w:style>
  <w:style w:type="paragraph" w:customStyle="1" w:styleId="24B322D1F73D4120893907C61FC8E808">
    <w:name w:val="24B322D1F73D4120893907C61FC8E808"/>
    <w:rsid w:val="00B813DB"/>
  </w:style>
  <w:style w:type="paragraph" w:customStyle="1" w:styleId="49DEFF46989F4146836BE4ECAB604037">
    <w:name w:val="49DEFF46989F4146836BE4ECAB604037"/>
    <w:rsid w:val="00B813DB"/>
  </w:style>
  <w:style w:type="paragraph" w:customStyle="1" w:styleId="383CEEA972184F65B8A28949CE9B2B25">
    <w:name w:val="383CEEA972184F65B8A28949CE9B2B25"/>
    <w:rsid w:val="00B813DB"/>
  </w:style>
  <w:style w:type="paragraph" w:customStyle="1" w:styleId="E65218180F4648E89A1DB6C8F03C0D5E">
    <w:name w:val="E65218180F4648E89A1DB6C8F03C0D5E"/>
    <w:rsid w:val="00B813DB"/>
  </w:style>
  <w:style w:type="paragraph" w:customStyle="1" w:styleId="4462FA970FBD4402A7608A9412C5D8E3">
    <w:name w:val="4462FA970FBD4402A7608A9412C5D8E3"/>
    <w:rsid w:val="00B813DB"/>
  </w:style>
  <w:style w:type="paragraph" w:customStyle="1" w:styleId="DF7FDAAFA2D14EB29E993C33A5D8C37A">
    <w:name w:val="DF7FDAAFA2D14EB29E993C33A5D8C37A"/>
    <w:rsid w:val="00B813DB"/>
  </w:style>
  <w:style w:type="paragraph" w:customStyle="1" w:styleId="1B7BBA2D4BD1446E8C4E7DBA0241EDCC">
    <w:name w:val="1B7BBA2D4BD1446E8C4E7DBA0241EDCC"/>
    <w:rsid w:val="00B813DB"/>
  </w:style>
  <w:style w:type="paragraph" w:customStyle="1" w:styleId="528FA2EF67F64FB49CEDA28CCD6FC4AF">
    <w:name w:val="528FA2EF67F64FB49CEDA28CCD6FC4AF"/>
    <w:rsid w:val="009040FF"/>
  </w:style>
  <w:style w:type="paragraph" w:customStyle="1" w:styleId="C31CE17F2FF6444EB1581579273A02A0">
    <w:name w:val="C31CE17F2FF6444EB1581579273A02A0"/>
    <w:rsid w:val="009040FF"/>
  </w:style>
  <w:style w:type="paragraph" w:customStyle="1" w:styleId="72C0CBEAE81E4799B0EDB98ADEBFD770">
    <w:name w:val="72C0CBEAE81E4799B0EDB98ADEBFD770"/>
    <w:rsid w:val="009040FF"/>
  </w:style>
  <w:style w:type="paragraph" w:customStyle="1" w:styleId="EAAF6677E24A49578EEC22B46D66BCC1">
    <w:name w:val="EAAF6677E24A49578EEC22B46D66BCC1"/>
    <w:rsid w:val="00FB127E"/>
  </w:style>
  <w:style w:type="paragraph" w:customStyle="1" w:styleId="4B9D65B16A11499DAA258A451672392D">
    <w:name w:val="4B9D65B16A11499DAA258A451672392D"/>
    <w:rsid w:val="008B366C"/>
  </w:style>
  <w:style w:type="paragraph" w:customStyle="1" w:styleId="1BAB08A1C29744D3AAA8881A368D22FA">
    <w:name w:val="1BAB08A1C29744D3AAA8881A368D22FA"/>
    <w:rsid w:val="008B366C"/>
  </w:style>
  <w:style w:type="paragraph" w:customStyle="1" w:styleId="1EFF446B7A7D4DE187E2065EC92F478A">
    <w:name w:val="1EFF446B7A7D4DE187E2065EC92F478A"/>
    <w:rsid w:val="008B366C"/>
  </w:style>
  <w:style w:type="paragraph" w:customStyle="1" w:styleId="CED0772E4E134FF7B43A8C8B53EC6C76">
    <w:name w:val="CED0772E4E134FF7B43A8C8B53EC6C76"/>
    <w:rsid w:val="008B366C"/>
  </w:style>
  <w:style w:type="paragraph" w:customStyle="1" w:styleId="779258DA8139421BB3CC48C760A0A3F5">
    <w:name w:val="779258DA8139421BB3CC48C760A0A3F5"/>
    <w:rsid w:val="008B366C"/>
  </w:style>
  <w:style w:type="paragraph" w:customStyle="1" w:styleId="9FFD4FB86CFF4C1D8DDDE07F62DD5F38">
    <w:name w:val="9FFD4FB86CFF4C1D8DDDE07F62DD5F38"/>
    <w:rsid w:val="008B366C"/>
  </w:style>
  <w:style w:type="paragraph" w:customStyle="1" w:styleId="72D4926776A44163B00950E028A8AE38">
    <w:name w:val="72D4926776A44163B00950E028A8AE38"/>
    <w:rsid w:val="008B366C"/>
  </w:style>
  <w:style w:type="paragraph" w:customStyle="1" w:styleId="125BCF45362F406D9011BE7F58C65EDE">
    <w:name w:val="125BCF45362F406D9011BE7F58C65EDE"/>
    <w:rsid w:val="008B366C"/>
  </w:style>
  <w:style w:type="paragraph" w:customStyle="1" w:styleId="6C6363E8B33449C095223AEB39A43951">
    <w:name w:val="6C6363E8B33449C095223AEB39A43951"/>
    <w:rsid w:val="002F6071"/>
  </w:style>
  <w:style w:type="paragraph" w:customStyle="1" w:styleId="B2DC221009A948AF8ECA2D739474E550">
    <w:name w:val="B2DC221009A948AF8ECA2D739474E550"/>
    <w:rsid w:val="002F6071"/>
  </w:style>
  <w:style w:type="paragraph" w:customStyle="1" w:styleId="91031E1DB1EF4EA79AE1B77015805C61">
    <w:name w:val="91031E1DB1EF4EA79AE1B77015805C61"/>
    <w:rsid w:val="002F6071"/>
  </w:style>
  <w:style w:type="paragraph" w:customStyle="1" w:styleId="5E259EBBA6634FCDAED40EE2D03A9A27">
    <w:name w:val="5E259EBBA6634FCDAED40EE2D03A9A27"/>
    <w:rsid w:val="002F6071"/>
  </w:style>
  <w:style w:type="paragraph" w:customStyle="1" w:styleId="CB3ED2930CDC44F38866C6A32BB87604">
    <w:name w:val="CB3ED2930CDC44F38866C6A32BB87604"/>
    <w:rsid w:val="002F6071"/>
  </w:style>
  <w:style w:type="paragraph" w:customStyle="1" w:styleId="C870D0EC3FF84CEE94849F6DBE4D8B67">
    <w:name w:val="C870D0EC3FF84CEE94849F6DBE4D8B67"/>
    <w:rsid w:val="002F6071"/>
  </w:style>
  <w:style w:type="paragraph" w:customStyle="1" w:styleId="86188BF45EA94B20B54002C7E7ABC9E2">
    <w:name w:val="86188BF45EA94B20B54002C7E7ABC9E2"/>
    <w:rsid w:val="002F6071"/>
  </w:style>
  <w:style w:type="paragraph" w:customStyle="1" w:styleId="6CDC0DA649E048268B05EE169123C10C">
    <w:name w:val="6CDC0DA649E048268B05EE169123C10C"/>
    <w:rsid w:val="002F6071"/>
  </w:style>
  <w:style w:type="paragraph" w:customStyle="1" w:styleId="67076B788B71472BA9B244D24D4B3DA8">
    <w:name w:val="67076B788B71472BA9B244D24D4B3DA8"/>
    <w:rsid w:val="002F6071"/>
  </w:style>
  <w:style w:type="paragraph" w:customStyle="1" w:styleId="FE5146F18136429CA7894C7A99667135">
    <w:name w:val="FE5146F18136429CA7894C7A99667135"/>
    <w:rsid w:val="002F6071"/>
  </w:style>
  <w:style w:type="paragraph" w:customStyle="1" w:styleId="A25E5A83918B4282B8860B2501A44EC4">
    <w:name w:val="A25E5A83918B4282B8860B2501A44EC4"/>
    <w:rsid w:val="002F6071"/>
  </w:style>
  <w:style w:type="paragraph" w:customStyle="1" w:styleId="9565FBC53662425CA6C350FC4B4D48ED">
    <w:name w:val="9565FBC53662425CA6C350FC4B4D48ED"/>
    <w:rsid w:val="002F6071"/>
  </w:style>
  <w:style w:type="paragraph" w:customStyle="1" w:styleId="A62AECCD00074BC8BAD94A456C63CD45">
    <w:name w:val="A62AECCD00074BC8BAD94A456C63CD45"/>
    <w:rsid w:val="002F6071"/>
  </w:style>
  <w:style w:type="paragraph" w:customStyle="1" w:styleId="31A7FB92D90C495589B891EA74103DC3">
    <w:name w:val="31A7FB92D90C495589B891EA74103DC3"/>
    <w:rsid w:val="002F6071"/>
  </w:style>
  <w:style w:type="paragraph" w:customStyle="1" w:styleId="C92CF9B3AD5A436782ADEA4290B32A1C">
    <w:name w:val="C92CF9B3AD5A436782ADEA4290B32A1C"/>
    <w:rsid w:val="002F6071"/>
  </w:style>
  <w:style w:type="paragraph" w:customStyle="1" w:styleId="BEA37EC071224F1A88F6E7E5901559F7">
    <w:name w:val="BEA37EC071224F1A88F6E7E5901559F7"/>
    <w:rsid w:val="002F6071"/>
  </w:style>
  <w:style w:type="paragraph" w:customStyle="1" w:styleId="8FC46BABF3A346F9855B5F8BFFC2631B">
    <w:name w:val="8FC46BABF3A346F9855B5F8BFFC2631B"/>
    <w:rsid w:val="002F6071"/>
  </w:style>
  <w:style w:type="paragraph" w:customStyle="1" w:styleId="46925A9E62ED46B597B8C7A62CD18322">
    <w:name w:val="46925A9E62ED46B597B8C7A62CD18322"/>
    <w:rsid w:val="002F6071"/>
  </w:style>
  <w:style w:type="paragraph" w:customStyle="1" w:styleId="74B600867E744F89AC9B685237541112">
    <w:name w:val="74B600867E744F89AC9B685237541112"/>
    <w:rsid w:val="002F6071"/>
  </w:style>
  <w:style w:type="paragraph" w:customStyle="1" w:styleId="FB8B4249613A43B5A4B30331DF9CD7FC">
    <w:name w:val="FB8B4249613A43B5A4B30331DF9CD7FC"/>
    <w:rsid w:val="002F6071"/>
  </w:style>
  <w:style w:type="paragraph" w:customStyle="1" w:styleId="253E196FC7A34F99A96F86569BCE693A">
    <w:name w:val="253E196FC7A34F99A96F86569BCE693A"/>
    <w:rsid w:val="002F6071"/>
  </w:style>
  <w:style w:type="paragraph" w:customStyle="1" w:styleId="8EE27D977B4B4A77AD8D314523E59262">
    <w:name w:val="8EE27D977B4B4A77AD8D314523E59262"/>
    <w:rsid w:val="002F6071"/>
  </w:style>
  <w:style w:type="paragraph" w:customStyle="1" w:styleId="84A08C9697BA4DBEB96449EB7BCF6B5F">
    <w:name w:val="84A08C9697BA4DBEB96449EB7BCF6B5F"/>
    <w:rsid w:val="002F6071"/>
  </w:style>
  <w:style w:type="paragraph" w:customStyle="1" w:styleId="886DC483DD944B8DA925BFDDC79FEE93">
    <w:name w:val="886DC483DD944B8DA925BFDDC79FEE93"/>
    <w:rsid w:val="002F6071"/>
  </w:style>
  <w:style w:type="paragraph" w:customStyle="1" w:styleId="3DA0F9C4B1C4452C978E84565F369637">
    <w:name w:val="3DA0F9C4B1C4452C978E84565F369637"/>
    <w:rsid w:val="002F6071"/>
  </w:style>
  <w:style w:type="paragraph" w:customStyle="1" w:styleId="83368A8E09C942EA8A6CE6E930196F3C">
    <w:name w:val="83368A8E09C942EA8A6CE6E930196F3C"/>
    <w:rsid w:val="002F6071"/>
  </w:style>
  <w:style w:type="paragraph" w:customStyle="1" w:styleId="2A839E166E424F659AF9E0541B79441B">
    <w:name w:val="2A839E166E424F659AF9E0541B79441B"/>
    <w:rsid w:val="002F6071"/>
  </w:style>
  <w:style w:type="paragraph" w:customStyle="1" w:styleId="E0C954DF80364993BF8E1135703E2460">
    <w:name w:val="E0C954DF80364993BF8E1135703E2460"/>
    <w:rsid w:val="002F6071"/>
  </w:style>
  <w:style w:type="paragraph" w:customStyle="1" w:styleId="39A0D780D92F48EDADC3C67CDCE1E82D">
    <w:name w:val="39A0D780D92F48EDADC3C67CDCE1E82D"/>
    <w:rsid w:val="002F6071"/>
  </w:style>
  <w:style w:type="paragraph" w:customStyle="1" w:styleId="1DE21832D828460A9026811435BD672B">
    <w:name w:val="1DE21832D828460A9026811435BD672B"/>
    <w:rsid w:val="002F6071"/>
  </w:style>
  <w:style w:type="paragraph" w:customStyle="1" w:styleId="1E6472DA8EE44A9D88094FC7EA53E2BC">
    <w:name w:val="1E6472DA8EE44A9D88094FC7EA53E2BC"/>
    <w:rsid w:val="002F6071"/>
  </w:style>
  <w:style w:type="paragraph" w:customStyle="1" w:styleId="05C133573CCB4CE4A01A7BC7C453ADEE">
    <w:name w:val="05C133573CCB4CE4A01A7BC7C453ADEE"/>
    <w:rsid w:val="002F6071"/>
  </w:style>
  <w:style w:type="paragraph" w:customStyle="1" w:styleId="6FBAB20D7DAE4CCAAB7A4E4048B5ED59">
    <w:name w:val="6FBAB20D7DAE4CCAAB7A4E4048B5ED59"/>
    <w:rsid w:val="002F6071"/>
  </w:style>
  <w:style w:type="paragraph" w:customStyle="1" w:styleId="98BDD706B1854C7784E82CB9373A1843">
    <w:name w:val="98BDD706B1854C7784E82CB9373A1843"/>
    <w:rsid w:val="002F6071"/>
  </w:style>
  <w:style w:type="paragraph" w:customStyle="1" w:styleId="E912FA19635748009894E155E132E675">
    <w:name w:val="E912FA19635748009894E155E132E675"/>
    <w:rsid w:val="008B08B3"/>
  </w:style>
  <w:style w:type="paragraph" w:customStyle="1" w:styleId="DE5548772817426681A942829FAEDAAA">
    <w:name w:val="DE5548772817426681A942829FAEDAAA"/>
    <w:rsid w:val="008B08B3"/>
  </w:style>
  <w:style w:type="paragraph" w:customStyle="1" w:styleId="B5ED8640B2AC458E9B4BB5C1A9C77030">
    <w:name w:val="B5ED8640B2AC458E9B4BB5C1A9C77030"/>
    <w:rsid w:val="00091A70"/>
  </w:style>
  <w:style w:type="paragraph" w:customStyle="1" w:styleId="6A98582E0046441197B518797EEC41D4">
    <w:name w:val="6A98582E0046441197B518797EEC41D4"/>
    <w:rsid w:val="00520E51"/>
  </w:style>
  <w:style w:type="paragraph" w:customStyle="1" w:styleId="C35B4AF1FC7642FEAF2C801CA8B52C8C">
    <w:name w:val="C35B4AF1FC7642FEAF2C801CA8B52C8C"/>
    <w:rsid w:val="00520E51"/>
  </w:style>
  <w:style w:type="paragraph" w:customStyle="1" w:styleId="8EDA259D7AF84181AA9F0C6EA5DE87D4">
    <w:name w:val="8EDA259D7AF84181AA9F0C6EA5DE87D4"/>
    <w:rsid w:val="00520E51"/>
  </w:style>
  <w:style w:type="paragraph" w:customStyle="1" w:styleId="EDC9714173124B6D8A021DF5D44CAC9E">
    <w:name w:val="EDC9714173124B6D8A021DF5D44CAC9E"/>
    <w:rsid w:val="00520E51"/>
  </w:style>
  <w:style w:type="paragraph" w:customStyle="1" w:styleId="BB9D95FA281A4AFB855B4C3BF66C2235">
    <w:name w:val="BB9D95FA281A4AFB855B4C3BF66C2235"/>
    <w:rsid w:val="00520E51"/>
  </w:style>
  <w:style w:type="paragraph" w:customStyle="1" w:styleId="3448AB740D834A7DAC720E6B430A059A">
    <w:name w:val="3448AB740D834A7DAC720E6B430A059A"/>
    <w:rsid w:val="00520E51"/>
  </w:style>
  <w:style w:type="paragraph" w:customStyle="1" w:styleId="44275E8C25CC411EB741C9D6C0AFC161">
    <w:name w:val="44275E8C25CC411EB741C9D6C0AFC161"/>
    <w:rsid w:val="00202591"/>
    <w:rPr>
      <w:lang w:eastAsia="zh-CN"/>
    </w:rPr>
  </w:style>
  <w:style w:type="paragraph" w:customStyle="1" w:styleId="91C0FF71BA124D78B419A335E5B07E19">
    <w:name w:val="91C0FF71BA124D78B419A335E5B07E19"/>
    <w:rsid w:val="00202591"/>
    <w:rPr>
      <w:lang w:eastAsia="zh-CN"/>
    </w:rPr>
  </w:style>
  <w:style w:type="paragraph" w:customStyle="1" w:styleId="827160EFECD84C9FB43441C5AC2B37C2">
    <w:name w:val="827160EFECD84C9FB43441C5AC2B37C2"/>
    <w:rsid w:val="00202591"/>
    <w:rPr>
      <w:lang w:eastAsia="zh-CN"/>
    </w:rPr>
  </w:style>
  <w:style w:type="paragraph" w:customStyle="1" w:styleId="47A58A1F9AE146708B7435B8594C1F99">
    <w:name w:val="47A58A1F9AE146708B7435B8594C1F99"/>
    <w:rsid w:val="00202591"/>
    <w:rPr>
      <w:lang w:eastAsia="zh-CN"/>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Workflow xmlns="3a90f38b-cee7-4289-b705-21e4ceceb96b">
      <Url xsi:nil="true"/>
      <Description xsi:nil="true"/>
    </Workflow>
    <b1f4bea4dbaa4479a68e8cee40e226b9 xmlns="3a90f38b-cee7-4289-b705-21e4ceceb96b">
      <Terms xmlns="http://schemas.microsoft.com/office/infopath/2007/PartnerControls"/>
    </b1f4bea4dbaa4479a68e8cee40e226b9>
    <pb016fef86a642189c1d23bc7cb88f0e xmlns="3a90f38b-cee7-4289-b705-21e4ceceb96b">
      <Terms xmlns="http://schemas.microsoft.com/office/infopath/2007/PartnerControls">
        <TermInfo xmlns="http://schemas.microsoft.com/office/infopath/2007/PartnerControls">
          <TermName xmlns="http://schemas.microsoft.com/office/infopath/2007/PartnerControls">Financial Supervision</TermName>
          <TermId xmlns="http://schemas.microsoft.com/office/infopath/2007/PartnerControls">58a8c56a-cf57-46b7-9144-3c93db1f5192</TermId>
        </TermInfo>
      </Terms>
    </pb016fef86a642189c1d23bc7cb88f0e>
    <h63e849b28044e64bfbe5f5fa7b8c866 xmlns="3a90f38b-cee7-4289-b705-21e4ceceb96b">
      <Terms xmlns="http://schemas.microsoft.com/office/infopath/2007/PartnerControls">
        <TermInfo xmlns="http://schemas.microsoft.com/office/infopath/2007/PartnerControls">
          <TermName xmlns="http://schemas.microsoft.com/office/infopath/2007/PartnerControls">Financial Institutions</TermName>
          <TermId xmlns="http://schemas.microsoft.com/office/infopath/2007/PartnerControls">ab1148bb-1c4d-4f5d-b867-f418396e1617</TermId>
        </TermInfo>
      </Terms>
    </h63e849b28044e64bfbe5f5fa7b8c866>
    <TaxCatchAll xmlns="3a90f38b-cee7-4289-b705-21e4ceceb96b">
      <Value>148</Value>
      <Value>42</Value>
      <Value>22</Value>
      <Value>123</Value>
      <Value>240</Value>
      <Value>1</Value>
    </TaxCatchAll>
    <a2b7da5d9b994f938881636f0a7c63d6 xmlns="3a90f38b-cee7-4289-b705-21e4ceceb96b">
      <Terms xmlns="http://schemas.microsoft.com/office/infopath/2007/PartnerControls"/>
    </a2b7da5d9b994f938881636f0a7c63d6>
    <g5d17599f0654139ac247b509bd42854 xmlns="3a90f38b-cee7-4289-b705-21e4ceceb96b">
      <Terms xmlns="http://schemas.microsoft.com/office/infopath/2007/PartnerControls">
        <TermInfo xmlns="http://schemas.microsoft.com/office/infopath/2007/PartnerControls">
          <TermName xmlns="http://schemas.microsoft.com/office/infopath/2007/PartnerControls">Restricted</TermName>
          <TermId xmlns="http://schemas.microsoft.com/office/infopath/2007/PartnerControls">86c47f45-3406-42c4-a9a0-f1318f859c90</TermId>
        </TermInfo>
      </Terms>
    </g5d17599f0654139ac247b509bd42854>
    <h6ac82fb60e7404bb7825d9f5fed2f8a xmlns="3a90f38b-cee7-4289-b705-21e4ceceb96b">
      <Terms xmlns="http://schemas.microsoft.com/office/infopath/2007/PartnerControls"/>
    </h6ac82fb60e7404bb7825d9f5fed2f8a>
    <ee94ffbfe3174827a439912fa17811b9 xmlns="3a90f38b-cee7-4289-b705-21e4ceceb96b">
      <Terms xmlns="http://schemas.microsoft.com/office/infopath/2007/PartnerControls"/>
    </ee94ffbfe3174827a439912fa17811b9>
    <c569feee562949f193efcc6c33983d2e xmlns="3a90f38b-cee7-4289-b705-21e4ceceb96b">
      <Terms xmlns="http://schemas.microsoft.com/office/infopath/2007/PartnerControls">
        <TermInfo xmlns="http://schemas.microsoft.com/office/infopath/2007/PartnerControls">
          <TermName xmlns="http://schemas.microsoft.com/office/infopath/2007/PartnerControls">Application Forms</TermName>
          <TermId xmlns="http://schemas.microsoft.com/office/infopath/2007/PartnerControls">2ea5a073-91ab-4aa0-8805-884c9104b083</TermId>
        </TermInfo>
      </Terms>
    </c569feee562949f193efcc6c33983d2e>
    <Document_x0020_Date xmlns="3a90f38b-cee7-4289-b705-21e4ceceb96b">2024-12-15T16:00:00+00:00</Document_x0020_Date>
    <_dlc_DocId xmlns="3a90f38b-cee7-4289-b705-21e4ceceb96b">e49633cb-d07c-473f-a42e-e00b027fc273</_dlc_DocId>
    <_dlc_DocIdUrl xmlns="3a90f38b-cee7-4289-b705-21e4ceceb96b">
      <Url>https://home.dms.mas.gov.sg/_layouts/15/MASGlobalID/DocAveRedirect.aspx?DocId=e49633cb-d07c-473f-a42e-e00b027fc273&amp;SiteID=97605f5b-b4e0-4b5e-922c-59278c404f4c_bae006fd-1253-41bd-9f89-126ae3d45218</Url>
      <Description>e49633cb-d07c-473f-a42e-e00b027fc273</Description>
    </_dlc_DocIdUrl>
    <ISF_x0020_Classification xmlns="3a90f38b-cee7-4289-b705-21e4ceceb96b">Sensitive (Normal)</ISF_x0020_Classification>
    <IconOverlay xmlns="http://schemas.microsoft.com/sharepoint/v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MAS Team Document" ma:contentTypeID="0x0101003618E443DE96424ABE734F4442FBF2B3010080C8E445CDB06A4E889EBC583B032E71" ma:contentTypeVersion="59" ma:contentTypeDescription="Create a new document specific to MAS Team Collaboration." ma:contentTypeScope="" ma:versionID="e017b4f47ecef008cc185645d67eb04e">
  <xsd:schema xmlns:xsd="http://www.w3.org/2001/XMLSchema" xmlns:xs="http://www.w3.org/2001/XMLSchema" xmlns:p="http://schemas.microsoft.com/office/2006/metadata/properties" xmlns:ns2="3a90f38b-cee7-4289-b705-21e4ceceb96b" xmlns:ns4="bae006fd-1253-41bd-9f89-126ae3d45218" xmlns:ns5="http://schemas.microsoft.com/sharepoint/v4" targetNamespace="http://schemas.microsoft.com/office/2006/metadata/properties" ma:root="true" ma:fieldsID="c832135d30370212b37a3db0da81c53a" ns2:_="" ns4:_="" ns5:_="">
    <xsd:import namespace="3a90f38b-cee7-4289-b705-21e4ceceb96b"/>
    <xsd:import namespace="bae006fd-1253-41bd-9f89-126ae3d45218"/>
    <xsd:import namespace="http://schemas.microsoft.com/sharepoint/v4"/>
    <xsd:element name="properties">
      <xsd:complexType>
        <xsd:sequence>
          <xsd:element name="documentManagement">
            <xsd:complexType>
              <xsd:all>
                <xsd:element ref="ns2:ISF_x0020_Classification"/>
                <xsd:element ref="ns2:Document_x0020_Date" minOccurs="0"/>
                <xsd:element ref="ns2:TaxCatchAllLabel" minOccurs="0"/>
                <xsd:element ref="ns2:c569feee562949f193efcc6c33983d2e" minOccurs="0"/>
                <xsd:element ref="ns2:g5d17599f0654139ac247b509bd42854" minOccurs="0"/>
                <xsd:element ref="ns2:Workflow" minOccurs="0"/>
                <xsd:element ref="ns2:a2b7da5d9b994f938881636f0a7c63d6" minOccurs="0"/>
                <xsd:element ref="ns2:_dlc_DocId" minOccurs="0"/>
                <xsd:element ref="ns2:ee94ffbfe3174827a439912fa17811b9" minOccurs="0"/>
                <xsd:element ref="ns2:_dlc_DocIdUrl" minOccurs="0"/>
                <xsd:element ref="ns2:b1f4bea4dbaa4479a68e8cee40e226b9" minOccurs="0"/>
                <xsd:element ref="ns2:_dlc_DocIdPersistId" minOccurs="0"/>
                <xsd:element ref="ns2:h6ac82fb60e7404bb7825d9f5fed2f8a" minOccurs="0"/>
                <xsd:element ref="ns2:pb016fef86a642189c1d23bc7cb88f0e" minOccurs="0"/>
                <xsd:element ref="ns2:h63e849b28044e64bfbe5f5fa7b8c866" minOccurs="0"/>
                <xsd:element ref="ns2:TaxCatchAll" minOccurs="0"/>
                <xsd:element ref="ns4:SharedWithUsers" minOccurs="0"/>
                <xsd:element ref="ns5: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a90f38b-cee7-4289-b705-21e4ceceb96b" elementFormDefault="qualified">
    <xsd:import namespace="http://schemas.microsoft.com/office/2006/documentManagement/types"/>
    <xsd:import namespace="http://schemas.microsoft.com/office/infopath/2007/PartnerControls"/>
    <xsd:element name="ISF_x0020_Classification" ma:index="5" ma:displayName="ISF Classification" ma:format="Dropdown" ma:internalName="ISF_x0020_Classification" ma:readOnly="false">
      <xsd:simpleType>
        <xsd:restriction base="dms:Choice">
          <xsd:enumeration value="Sensitive (High)"/>
          <xsd:enumeration value="Sensitive (Normal)"/>
          <xsd:enumeration value="Non-Sensitive"/>
        </xsd:restriction>
      </xsd:simpleType>
    </xsd:element>
    <xsd:element name="Document_x0020_Date" ma:index="6" nillable="true" ma:displayName="Document Date" ma:default="[today]" ma:format="DateOnly" ma:internalName="Document_x0020_Date">
      <xsd:simpleType>
        <xsd:restriction base="dms:DateTime"/>
      </xsd:simpleType>
    </xsd:element>
    <xsd:element name="TaxCatchAllLabel" ma:index="13" nillable="true" ma:displayName="Taxonomy Catch All Column1" ma:hidden="true" ma:list="{05174cf6-2e29-4a4b-ab52-3332c8df3c81}" ma:internalName="TaxCatchAllLabel" ma:readOnly="true" ma:showField="CatchAllDataLabel" ma:web="bae006fd-1253-41bd-9f89-126ae3d45218">
      <xsd:complexType>
        <xsd:complexContent>
          <xsd:extension base="dms:MultiChoiceLookup">
            <xsd:sequence>
              <xsd:element name="Value" type="dms:Lookup" maxOccurs="unbounded" minOccurs="0" nillable="true"/>
            </xsd:sequence>
          </xsd:extension>
        </xsd:complexContent>
      </xsd:complexType>
    </xsd:element>
    <xsd:element name="c569feee562949f193efcc6c33983d2e" ma:index="15" ma:taxonomy="true" ma:internalName="c569feee562949f193efcc6c33983d2e" ma:taxonomyFieldName="Document_x0020_Type" ma:displayName="Document Type" ma:default="" ma:fieldId="{c569feee-5629-49f1-93ef-cc6c33983d2e}" ma:sspId="afabadb4-2257-48ec-869f-64421b8f49cd" ma:termSetId="517dae02-1ab1-4993-aae9-22f62c9845ab" ma:anchorId="00000000-0000-0000-0000-000000000000" ma:open="false" ma:isKeyword="false">
      <xsd:complexType>
        <xsd:sequence>
          <xsd:element ref="pc:Terms" minOccurs="0" maxOccurs="1"/>
        </xsd:sequence>
      </xsd:complexType>
    </xsd:element>
    <xsd:element name="g5d17599f0654139ac247b509bd42854" ma:index="17" ma:taxonomy="true" ma:internalName="g5d17599f0654139ac247b509bd42854" ma:taxonomyFieldName="Security_x0020_Classification" ma:displayName="RCST Classification" ma:readOnly="false" ma:default="" ma:fieldId="{05d17599-f065-4139-ac24-7b509bd42854}" ma:sspId="afabadb4-2257-48ec-869f-64421b8f49cd" ma:termSetId="b00b6dbf-39ae-4d84-a129-f0bacf0fa746" ma:anchorId="00000000-0000-0000-0000-000000000000" ma:open="false" ma:isKeyword="false">
      <xsd:complexType>
        <xsd:sequence>
          <xsd:element ref="pc:Terms" minOccurs="0" maxOccurs="1"/>
        </xsd:sequence>
      </xsd:complexType>
    </xsd:element>
    <xsd:element name="Workflow" ma:index="20" nillable="true" ma:displayName="Workflow" ma:format="Hyperlink" ma:hidden="true" ma:internalName="Workflow"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a2b7da5d9b994f938881636f0a7c63d6" ma:index="22" nillable="true" ma:taxonomy="true" ma:internalName="a2b7da5d9b994f938881636f0a7c63d6" ma:taxonomyFieldName="Projects" ma:displayName="Projects" ma:default="" ma:fieldId="{a2b7da5d-9b99-4f93-8881-636f0a7c63d6}" ma:taxonomyMulti="true" ma:sspId="afabadb4-2257-48ec-869f-64421b8f49cd" ma:termSetId="5fe96bc1-6189-41c9-b83e-08cb0563998d" ma:anchorId="00000000-0000-0000-0000-000000000000" ma:open="false" ma:isKeyword="false">
      <xsd:complexType>
        <xsd:sequence>
          <xsd:element ref="pc:Terms" minOccurs="0" maxOccurs="1"/>
        </xsd:sequence>
      </xsd:complexType>
    </xsd:element>
    <xsd:element name="_dlc_DocId" ma:index="23" nillable="true" ma:displayName="Document ID Value" ma:description="The value of the document ID assigned to this item." ma:internalName="_dlc_DocId" ma:readOnly="true">
      <xsd:simpleType>
        <xsd:restriction base="dms:Text"/>
      </xsd:simpleType>
    </xsd:element>
    <xsd:element name="ee94ffbfe3174827a439912fa17811b9" ma:index="24" nillable="true" ma:taxonomy="true" ma:internalName="ee94ffbfe3174827a439912fa17811b9" ma:taxonomyFieldName="Subjects" ma:displayName="Subjects" ma:default="" ma:fieldId="{ee94ffbf-e317-4827-a439-912fa17811b9}" ma:taxonomyMulti="true" ma:sspId="afabadb4-2257-48ec-869f-64421b8f49cd" ma:termSetId="d8b55116-fb8b-4ce5-bb6d-7615087702dd" ma:anchorId="00000000-0000-0000-0000-000000000000" ma:open="false" ma:isKeyword="false">
      <xsd:complexType>
        <xsd:sequence>
          <xsd:element ref="pc:Terms" minOccurs="0" maxOccurs="1"/>
        </xsd:sequence>
      </xsd:complexType>
    </xsd:element>
    <xsd:element name="_dlc_DocIdUrl" ma:index="2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b1f4bea4dbaa4479a68e8cee40e226b9" ma:index="26" nillable="true" ma:taxonomy="true" ma:internalName="b1f4bea4dbaa4479a68e8cee40e226b9" ma:taxonomyFieldName="Events" ma:displayName="Events" ma:default="" ma:fieldId="{b1f4bea4-dbaa-4479-a68e-8cee40e226b9}" ma:taxonomyMulti="true" ma:sspId="afabadb4-2257-48ec-869f-64421b8f49cd" ma:termSetId="ae8532c2-1b69-4678-b6a3-43209a99ff84" ma:anchorId="00000000-0000-0000-0000-000000000000" ma:open="false" ma:isKeyword="false">
      <xsd:complexType>
        <xsd:sequence>
          <xsd:element ref="pc:Terms" minOccurs="0" maxOccurs="1"/>
        </xsd:sequence>
      </xsd:complexType>
    </xsd:element>
    <xsd:element name="_dlc_DocIdPersistId" ma:index="27" nillable="true" ma:displayName="Persist ID" ma:description="Keep ID on add." ma:hidden="true" ma:internalName="_dlc_DocIdPersistId" ma:readOnly="true">
      <xsd:simpleType>
        <xsd:restriction base="dms:Boolean"/>
      </xsd:simpleType>
    </xsd:element>
    <xsd:element name="h6ac82fb60e7404bb7825d9f5fed2f8a" ma:index="28" nillable="true" ma:taxonomy="true" ma:internalName="h6ac82fb60e7404bb7825d9f5fed2f8a" ma:taxonomyFieldName="Geographical" ma:displayName="Geographical" ma:default="" ma:fieldId="{16ac82fb-60e7-404b-b782-5d9f5fed2f8a}" ma:taxonomyMulti="true" ma:sspId="afabadb4-2257-48ec-869f-64421b8f49cd" ma:termSetId="7858cba8-e863-431c-a109-bcc6b0c9a353" ma:anchorId="00000000-0000-0000-0000-000000000000" ma:open="false" ma:isKeyword="false">
      <xsd:complexType>
        <xsd:sequence>
          <xsd:element ref="pc:Terms" minOccurs="0" maxOccurs="1"/>
        </xsd:sequence>
      </xsd:complexType>
    </xsd:element>
    <xsd:element name="pb016fef86a642189c1d23bc7cb88f0e" ma:index="29" ma:taxonomy="true" ma:internalName="pb016fef86a642189c1d23bc7cb88f0e" ma:taxonomyFieldName="Business_x0020_Functions" ma:displayName="Business Functions" ma:default="" ma:fieldId="{9b016fef-86a6-4218-9c1d-23bc7cb88f0e}" ma:sspId="afabadb4-2257-48ec-869f-64421b8f49cd" ma:termSetId="de72b2be-0a69-4604-8964-d6861f8eac42" ma:anchorId="00000000-0000-0000-0000-000000000000" ma:open="false" ma:isKeyword="false">
      <xsd:complexType>
        <xsd:sequence>
          <xsd:element ref="pc:Terms" minOccurs="0" maxOccurs="1"/>
        </xsd:sequence>
      </xsd:complexType>
    </xsd:element>
    <xsd:element name="h63e849b28044e64bfbe5f5fa7b8c866" ma:index="30" nillable="true" ma:taxonomy="true" ma:internalName="h63e849b28044e64bfbe5f5fa7b8c866" ma:taxonomyFieldName="Organisations" ma:displayName="Organisations" ma:default="" ma:fieldId="{163e849b-2804-4e64-bfbe-5f5fa7b8c866}" ma:taxonomyMulti="true" ma:sspId="afabadb4-2257-48ec-869f-64421b8f49cd" ma:termSetId="f1947048-467f-4973-9028-c91de76bba85" ma:anchorId="00000000-0000-0000-0000-000000000000" ma:open="false" ma:isKeyword="false">
      <xsd:complexType>
        <xsd:sequence>
          <xsd:element ref="pc:Terms" minOccurs="0" maxOccurs="1"/>
        </xsd:sequence>
      </xsd:complexType>
    </xsd:element>
    <xsd:element name="TaxCatchAll" ma:index="31" nillable="true" ma:displayName="Taxonomy Catch All Column" ma:hidden="true" ma:list="{05174cf6-2e29-4a4b-ab52-3332c8df3c81}" ma:internalName="TaxCatchAll" ma:showField="CatchAllData" ma:web="bae006fd-1253-41bd-9f89-126ae3d4521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bae006fd-1253-41bd-9f89-126ae3d45218" elementFormDefault="qualified">
    <xsd:import namespace="http://schemas.microsoft.com/office/2006/documentManagement/types"/>
    <xsd:import namespace="http://schemas.microsoft.com/office/infopath/2007/PartnerControls"/>
    <xsd:element name="SharedWithUsers" ma:index="3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34"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7" ma:displayName="Author"/>
        <xsd:element ref="dcterms:created" minOccurs="0" maxOccurs="1"/>
        <xsd:element ref="dc:identifier" minOccurs="0" maxOccurs="1"/>
        <xsd:element name="contentType" minOccurs="0" maxOccurs="1" type="xsd:string" ma:index="1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SharedContentType xmlns="Microsoft.SharePoint.Taxonomy.ContentTypeSync" SourceId="afabadb4-2257-48ec-869f-64421b8f49cd" ContentTypeId="0x0101003618E443DE96424ABE734F4442FBF2B301" PreviousValue="false"/>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3E007583-4FDF-4689-B600-298AED836AD3}">
  <ds:schemaRefs>
    <ds:schemaRef ds:uri="http://schemas.microsoft.com/office/2006/metadata/properties"/>
    <ds:schemaRef ds:uri="http://schemas.microsoft.com/office/infopath/2007/PartnerControls"/>
    <ds:schemaRef ds:uri="3a90f38b-cee7-4289-b705-21e4ceceb96b"/>
    <ds:schemaRef ds:uri="http://schemas.microsoft.com/sharepoint/v4"/>
  </ds:schemaRefs>
</ds:datastoreItem>
</file>

<file path=customXml/itemProps2.xml><?xml version="1.0" encoding="utf-8"?>
<ds:datastoreItem xmlns:ds="http://schemas.openxmlformats.org/officeDocument/2006/customXml" ds:itemID="{15446BC2-0B5C-432E-9F4D-972A3B7950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a90f38b-cee7-4289-b705-21e4ceceb96b"/>
    <ds:schemaRef ds:uri="bae006fd-1253-41bd-9f89-126ae3d45218"/>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ED00475-CCF6-42FF-BABB-6264AC93FA0D}">
  <ds:schemaRefs>
    <ds:schemaRef ds:uri="http://schemas.openxmlformats.org/officeDocument/2006/bibliography"/>
  </ds:schemaRefs>
</ds:datastoreItem>
</file>

<file path=customXml/itemProps4.xml><?xml version="1.0" encoding="utf-8"?>
<ds:datastoreItem xmlns:ds="http://schemas.openxmlformats.org/officeDocument/2006/customXml" ds:itemID="{3931AE61-B5FC-422A-BB68-485C5C20A312}">
  <ds:schemaRefs>
    <ds:schemaRef ds:uri="Microsoft.SharePoint.Taxonomy.ContentTypeSync"/>
  </ds:schemaRefs>
</ds:datastoreItem>
</file>

<file path=customXml/itemProps5.xml><?xml version="1.0" encoding="utf-8"?>
<ds:datastoreItem xmlns:ds="http://schemas.openxmlformats.org/officeDocument/2006/customXml" ds:itemID="{DCA5B970-FFB6-4608-A367-768B8DD97F94}">
  <ds:schemaRefs>
    <ds:schemaRef ds:uri="http://schemas.microsoft.com/sharepoint/v3/contenttype/forms"/>
  </ds:schemaRefs>
</ds:datastoreItem>
</file>

<file path=customXml/itemProps6.xml><?xml version="1.0" encoding="utf-8"?>
<ds:datastoreItem xmlns:ds="http://schemas.openxmlformats.org/officeDocument/2006/customXml" ds:itemID="{E3EE7B30-33CD-4CEA-9F42-6509B6B42733}">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Pages>
  <Words>5092</Words>
  <Characters>29030</Characters>
  <Application>Microsoft Office Word</Application>
  <DocSecurity>0</DocSecurity>
  <Lines>241</Lines>
  <Paragraphs>68</Paragraphs>
  <ScaleCrop>false</ScaleCrop>
  <HeadingPairs>
    <vt:vector size="2" baseType="variant">
      <vt:variant>
        <vt:lpstr>Title</vt:lpstr>
      </vt:variant>
      <vt:variant>
        <vt:i4>1</vt:i4>
      </vt:variant>
    </vt:vector>
  </HeadingPairs>
  <TitlesOfParts>
    <vt:vector size="1" baseType="lpstr">
      <vt:lpstr/>
    </vt:vector>
  </TitlesOfParts>
  <Company>WOG ICT</Company>
  <LinksUpToDate>false</LinksUpToDate>
  <CharactersWithSpaces>34054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Jing Jie ONG (MAS)</dc:creator>
  <cp:keywords/>
  <dc:description/>
  <cp:lastModifiedBy>Jing Jie ONG (MAS)</cp:lastModifiedBy>
  <cp:revision>1</cp:revision>
  <dcterms:created xsi:type="dcterms:W3CDTF">2025-01-24T11:06:00Z</dcterms:created>
  <dcterms:modified xsi:type="dcterms:W3CDTF">2025-01-24T11:06:00Z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0x0101003618E443DE96424ABE734F4442FBF2B3010080C8E445CDB06A4E889EBC583B032E71</vt:lpwstr>
  </property>
  <property fmtid="{D5CDD505-2E9C-101B-9397-08002B2CF9AE}" pid="3" name="_dlc_DocIdItemGuid">
    <vt:lpwstr>e49633cb-d07c-473f-a42e-e00b027fc273</vt:lpwstr>
  </property>
  <property fmtid="{D5CDD505-2E9C-101B-9397-08002B2CF9AE}" pid="4" name="Projects">
    <vt:lpwstr/>
  </property>
  <property fmtid="{D5CDD505-2E9C-101B-9397-08002B2CF9AE}" pid="5" name="Geographical">
    <vt:lpwstr/>
  </property>
  <property fmtid="{D5CDD505-2E9C-101B-9397-08002B2CF9AE}" pid="6" name="Document Type">
    <vt:lpwstr>148;#Application Forms|2ea5a073-91ab-4aa0-8805-884c9104b083</vt:lpwstr>
  </property>
  <property fmtid="{D5CDD505-2E9C-101B-9397-08002B2CF9AE}" pid="7" name="Security Classification">
    <vt:lpwstr>42;#Restricted|86c47f45-3406-42c4-a9a0-f1318f859c90</vt:lpwstr>
  </property>
  <property fmtid="{D5CDD505-2E9C-101B-9397-08002B2CF9AE}" pid="8" name="Events">
    <vt:lpwstr/>
  </property>
  <property fmtid="{D5CDD505-2E9C-101B-9397-08002B2CF9AE}" pid="9" name="Subjects">
    <vt:lpwstr/>
  </property>
  <property fmtid="{D5CDD505-2E9C-101B-9397-08002B2CF9AE}" pid="10" name="Organisations">
    <vt:lpwstr>123;#Financial Institutions|ab1148bb-1c4d-4f5d-b867-f418396e1617</vt:lpwstr>
  </property>
  <property fmtid="{D5CDD505-2E9C-101B-9397-08002B2CF9AE}" pid="11" name="Business Functions">
    <vt:lpwstr>1;#Financial Supervision|58a8c56a-cf57-46b7-9144-3c93db1f5192</vt:lpwstr>
  </property>
  <property fmtid="{D5CDD505-2E9C-101B-9397-08002B2CF9AE}" pid="12" name="Order">
    <vt:r8>4953200</vt:r8>
  </property>
  <property fmtid="{D5CDD505-2E9C-101B-9397-08002B2CF9AE}" pid="13" name="Divisions">
    <vt:lpwstr>240;#CMI II-Conduct Surveillance ＆ Analytics Div|3414b079-0c8b-44ba-81f6-fafaa6252fce</vt:lpwstr>
  </property>
  <property fmtid="{D5CDD505-2E9C-101B-9397-08002B2CF9AE}" pid="14" name="o1bc9418e5f14cc08546fd3687d4faf2">
    <vt:lpwstr>CMI II-Conduct Surveillance ＆ Analytics Div|3414b079-0c8b-44ba-81f6-fafaa6252fce</vt:lpwstr>
  </property>
  <property fmtid="{D5CDD505-2E9C-101B-9397-08002B2CF9AE}" pid="15" name="kfb1d384101645d79dfb3e1eb6303efc">
    <vt:lpwstr>Grey|778f26c3-9f41-4f7d-b9d4-2a8b7f55c521</vt:lpwstr>
  </property>
  <property fmtid="{D5CDD505-2E9C-101B-9397-08002B2CF9AE}" pid="16" name="CTG Classification">
    <vt:lpwstr>22;#Grey|778f26c3-9f41-4f7d-b9d4-2a8b7f55c521</vt:lpwstr>
  </property>
  <property fmtid="{D5CDD505-2E9C-101B-9397-08002B2CF9AE}" pid="17" name="MSIP_Label_3f9331f7-95a2-472a-92bc-d73219eb516b_Enabled">
    <vt:lpwstr>True</vt:lpwstr>
  </property>
  <property fmtid="{D5CDD505-2E9C-101B-9397-08002B2CF9AE}" pid="18" name="MSIP_Label_3f9331f7-95a2-472a-92bc-d73219eb516b_SiteId">
    <vt:lpwstr>0b11c524-9a1c-4e1b-84cb-6336aefc2243</vt:lpwstr>
  </property>
  <property fmtid="{D5CDD505-2E9C-101B-9397-08002B2CF9AE}" pid="19" name="MSIP_Label_3f9331f7-95a2-472a-92bc-d73219eb516b_Owner">
    <vt:lpwstr>mas_sarahong@soe.sgnet.gov.sg</vt:lpwstr>
  </property>
  <property fmtid="{D5CDD505-2E9C-101B-9397-08002B2CF9AE}" pid="20" name="MSIP_Label_3f9331f7-95a2-472a-92bc-d73219eb516b_SetDate">
    <vt:lpwstr>2020-11-09T08:16:37.0012439Z</vt:lpwstr>
  </property>
  <property fmtid="{D5CDD505-2E9C-101B-9397-08002B2CF9AE}" pid="21" name="MSIP_Label_3f9331f7-95a2-472a-92bc-d73219eb516b_Name">
    <vt:lpwstr>CONFIDENTIAL</vt:lpwstr>
  </property>
  <property fmtid="{D5CDD505-2E9C-101B-9397-08002B2CF9AE}" pid="22" name="MSIP_Label_3f9331f7-95a2-472a-92bc-d73219eb516b_Application">
    <vt:lpwstr>Microsoft Azure Information Protection</vt:lpwstr>
  </property>
  <property fmtid="{D5CDD505-2E9C-101B-9397-08002B2CF9AE}" pid="23" name="MSIP_Label_3f9331f7-95a2-472a-92bc-d73219eb516b_ActionId">
    <vt:lpwstr>f6a67985-0dbf-4e70-b128-00a99dd9998a</vt:lpwstr>
  </property>
  <property fmtid="{D5CDD505-2E9C-101B-9397-08002B2CF9AE}" pid="24" name="MSIP_Label_3f9331f7-95a2-472a-92bc-d73219eb516b_Extended_MSFT_Method">
    <vt:lpwstr>Automatic</vt:lpwstr>
  </property>
  <property fmtid="{D5CDD505-2E9C-101B-9397-08002B2CF9AE}" pid="25" name="MSIP_Label_4f288355-fb4c-44cd-b9ca-40cfc2aee5f8_Enabled">
    <vt:lpwstr>True</vt:lpwstr>
  </property>
  <property fmtid="{D5CDD505-2E9C-101B-9397-08002B2CF9AE}" pid="26" name="MSIP_Label_4f288355-fb4c-44cd-b9ca-40cfc2aee5f8_SiteId">
    <vt:lpwstr>0b11c524-9a1c-4e1b-84cb-6336aefc2243</vt:lpwstr>
  </property>
  <property fmtid="{D5CDD505-2E9C-101B-9397-08002B2CF9AE}" pid="27" name="MSIP_Label_4f288355-fb4c-44cd-b9ca-40cfc2aee5f8_Owner">
    <vt:lpwstr>mas_sarahong@soe.sgnet.gov.sg</vt:lpwstr>
  </property>
  <property fmtid="{D5CDD505-2E9C-101B-9397-08002B2CF9AE}" pid="28" name="MSIP_Label_4f288355-fb4c-44cd-b9ca-40cfc2aee5f8_SetDate">
    <vt:lpwstr>2020-11-09T08:16:37.0012439Z</vt:lpwstr>
  </property>
  <property fmtid="{D5CDD505-2E9C-101B-9397-08002B2CF9AE}" pid="29" name="MSIP_Label_4f288355-fb4c-44cd-b9ca-40cfc2aee5f8_Name">
    <vt:lpwstr>NON-SENSITIVE</vt:lpwstr>
  </property>
  <property fmtid="{D5CDD505-2E9C-101B-9397-08002B2CF9AE}" pid="30" name="MSIP_Label_4f288355-fb4c-44cd-b9ca-40cfc2aee5f8_Application">
    <vt:lpwstr>Microsoft Azure Information Protection</vt:lpwstr>
  </property>
  <property fmtid="{D5CDD505-2E9C-101B-9397-08002B2CF9AE}" pid="31" name="MSIP_Label_4f288355-fb4c-44cd-b9ca-40cfc2aee5f8_ActionId">
    <vt:lpwstr>f6a67985-0dbf-4e70-b128-00a99dd9998a</vt:lpwstr>
  </property>
  <property fmtid="{D5CDD505-2E9C-101B-9397-08002B2CF9AE}" pid="32" name="MSIP_Label_4f288355-fb4c-44cd-b9ca-40cfc2aee5f8_Parent">
    <vt:lpwstr>3f9331f7-95a2-472a-92bc-d73219eb516b</vt:lpwstr>
  </property>
  <property fmtid="{D5CDD505-2E9C-101B-9397-08002B2CF9AE}" pid="33" name="MSIP_Label_4f288355-fb4c-44cd-b9ca-40cfc2aee5f8_Extended_MSFT_Method">
    <vt:lpwstr>Automatic</vt:lpwstr>
  </property>
  <property fmtid="{D5CDD505-2E9C-101B-9397-08002B2CF9AE}" pid="34" name="Sensitivity">
    <vt:lpwstr>CONFIDENTIAL NON-SENSITIVE</vt:lpwstr>
  </property>
</Properties>
</file>